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2" r:id="rId13"/>
    <p:sldId id="273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8" r:id="rId2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felveteli@petofigimi.hu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felveteli@petofigimi.h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29DEF5-1DED-4C61-A846-1B9E6D41644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72E41C-5A50-46C3-8817-3319B6561ECA}">
      <dgm:prSet/>
      <dgm:spPr/>
      <dgm:t>
        <a:bodyPr/>
        <a:lstStyle/>
        <a:p>
          <a:r>
            <a:rPr lang="hu-HU"/>
            <a:t>öt évfolyamos, nyelvi előkészítővel induló angol nyelvi osztály</a:t>
          </a:r>
          <a:endParaRPr lang="en-US"/>
        </a:p>
      </dgm:t>
    </dgm:pt>
    <dgm:pt modelId="{9BE5F527-6B17-4FA4-90C5-7A0D1C19376E}" type="parTrans" cxnId="{013363E1-B0A6-4BCF-AB1E-B6B530357924}">
      <dgm:prSet/>
      <dgm:spPr/>
      <dgm:t>
        <a:bodyPr/>
        <a:lstStyle/>
        <a:p>
          <a:endParaRPr lang="en-US"/>
        </a:p>
      </dgm:t>
    </dgm:pt>
    <dgm:pt modelId="{B0BBFDFF-7070-4296-934C-001E687A9F17}" type="sibTrans" cxnId="{013363E1-B0A6-4BCF-AB1E-B6B530357924}">
      <dgm:prSet/>
      <dgm:spPr/>
      <dgm:t>
        <a:bodyPr/>
        <a:lstStyle/>
        <a:p>
          <a:endParaRPr lang="en-US"/>
        </a:p>
      </dgm:t>
    </dgm:pt>
    <dgm:pt modelId="{5017B8F0-D979-4913-A50E-B8BBF1B34EBE}">
      <dgm:prSet/>
      <dgm:spPr/>
      <dgm:t>
        <a:bodyPr/>
        <a:lstStyle/>
        <a:p>
          <a:r>
            <a:rPr lang="hu-HU" dirty="0"/>
            <a:t>emelt óraszámú nyelvi </a:t>
          </a:r>
          <a:r>
            <a:rPr lang="hu-HU" dirty="0" err="1"/>
            <a:t>tagozatos</a:t>
          </a:r>
          <a:r>
            <a:rPr lang="hu-HU" dirty="0"/>
            <a:t> osztály angol és német nyelven</a:t>
          </a:r>
          <a:endParaRPr lang="en-US" dirty="0"/>
        </a:p>
      </dgm:t>
    </dgm:pt>
    <dgm:pt modelId="{25A05A70-4EAE-4CEA-A32A-EBE104E42A3C}" type="parTrans" cxnId="{697F64A9-759A-444A-8069-F3C160961CD7}">
      <dgm:prSet/>
      <dgm:spPr/>
      <dgm:t>
        <a:bodyPr/>
        <a:lstStyle/>
        <a:p>
          <a:endParaRPr lang="en-US"/>
        </a:p>
      </dgm:t>
    </dgm:pt>
    <dgm:pt modelId="{5F977181-DF1B-4975-A64B-6837127EB467}" type="sibTrans" cxnId="{697F64A9-759A-444A-8069-F3C160961CD7}">
      <dgm:prSet/>
      <dgm:spPr/>
      <dgm:t>
        <a:bodyPr/>
        <a:lstStyle/>
        <a:p>
          <a:endParaRPr lang="en-US"/>
        </a:p>
      </dgm:t>
    </dgm:pt>
    <dgm:pt modelId="{91727483-4F36-4F1E-8DA1-B1DDC5F72B76}">
      <dgm:prSet/>
      <dgm:spPr/>
      <dgm:t>
        <a:bodyPr/>
        <a:lstStyle/>
        <a:p>
          <a:r>
            <a:rPr lang="hu-HU"/>
            <a:t>történelem emelt szintű osztály</a:t>
          </a:r>
          <a:endParaRPr lang="en-US"/>
        </a:p>
      </dgm:t>
    </dgm:pt>
    <dgm:pt modelId="{5E4523F9-0F0D-4CED-B159-E9530DAAD543}" type="parTrans" cxnId="{19AC4F62-B5D4-43DC-A601-E4405E4D7E88}">
      <dgm:prSet/>
      <dgm:spPr/>
      <dgm:t>
        <a:bodyPr/>
        <a:lstStyle/>
        <a:p>
          <a:endParaRPr lang="en-US"/>
        </a:p>
      </dgm:t>
    </dgm:pt>
    <dgm:pt modelId="{E077ACC1-83C3-4822-B166-E51B1C234E3B}" type="sibTrans" cxnId="{19AC4F62-B5D4-43DC-A601-E4405E4D7E88}">
      <dgm:prSet/>
      <dgm:spPr/>
      <dgm:t>
        <a:bodyPr/>
        <a:lstStyle/>
        <a:p>
          <a:endParaRPr lang="en-US"/>
        </a:p>
      </dgm:t>
    </dgm:pt>
    <dgm:pt modelId="{1B9573D4-D16F-4DA0-B8BA-3488DBA96837}">
      <dgm:prSet/>
      <dgm:spPr/>
      <dgm:t>
        <a:bodyPr/>
        <a:lstStyle/>
        <a:p>
          <a:r>
            <a:rPr lang="hu-HU" dirty="0"/>
            <a:t>általános tantervű osztály </a:t>
          </a:r>
          <a:endParaRPr lang="en-US" dirty="0"/>
        </a:p>
      </dgm:t>
    </dgm:pt>
    <dgm:pt modelId="{5C17C07C-CBC1-44E3-A047-63BF8442A353}" type="parTrans" cxnId="{DEED5BBF-10F0-40E2-A026-FF070A006260}">
      <dgm:prSet/>
      <dgm:spPr/>
      <dgm:t>
        <a:bodyPr/>
        <a:lstStyle/>
        <a:p>
          <a:endParaRPr lang="en-US"/>
        </a:p>
      </dgm:t>
    </dgm:pt>
    <dgm:pt modelId="{F939256D-68A1-4C3C-A88E-98A5B0915E3B}" type="sibTrans" cxnId="{DEED5BBF-10F0-40E2-A026-FF070A006260}">
      <dgm:prSet/>
      <dgm:spPr/>
      <dgm:t>
        <a:bodyPr/>
        <a:lstStyle/>
        <a:p>
          <a:endParaRPr lang="en-US"/>
        </a:p>
      </dgm:t>
    </dgm:pt>
    <dgm:pt modelId="{5BB41050-3078-423C-89F1-C9AD517E3B82}" type="pres">
      <dgm:prSet presAssocID="{2D29DEF5-1DED-4C61-A846-1B9E6D416442}" presName="vert0" presStyleCnt="0">
        <dgm:presLayoutVars>
          <dgm:dir/>
          <dgm:animOne val="branch"/>
          <dgm:animLvl val="lvl"/>
        </dgm:presLayoutVars>
      </dgm:prSet>
      <dgm:spPr/>
    </dgm:pt>
    <dgm:pt modelId="{AB773B33-C642-449B-A524-B3DE55848D44}" type="pres">
      <dgm:prSet presAssocID="{6D72E41C-5A50-46C3-8817-3319B6561ECA}" presName="thickLine" presStyleLbl="alignNode1" presStyleIdx="0" presStyleCnt="4"/>
      <dgm:spPr/>
    </dgm:pt>
    <dgm:pt modelId="{2A4C70E2-9192-4C4E-8E87-56A792975081}" type="pres">
      <dgm:prSet presAssocID="{6D72E41C-5A50-46C3-8817-3319B6561ECA}" presName="horz1" presStyleCnt="0"/>
      <dgm:spPr/>
    </dgm:pt>
    <dgm:pt modelId="{A8EB0366-CDBF-4AFA-91BF-0223DEE17C25}" type="pres">
      <dgm:prSet presAssocID="{6D72E41C-5A50-46C3-8817-3319B6561ECA}" presName="tx1" presStyleLbl="revTx" presStyleIdx="0" presStyleCnt="4"/>
      <dgm:spPr/>
    </dgm:pt>
    <dgm:pt modelId="{26B83749-D66B-4316-B6DC-6B61A75B18B0}" type="pres">
      <dgm:prSet presAssocID="{6D72E41C-5A50-46C3-8817-3319B6561ECA}" presName="vert1" presStyleCnt="0"/>
      <dgm:spPr/>
    </dgm:pt>
    <dgm:pt modelId="{489F13DC-E043-4DCD-A81B-03F3721A132D}" type="pres">
      <dgm:prSet presAssocID="{5017B8F0-D979-4913-A50E-B8BBF1B34EBE}" presName="thickLine" presStyleLbl="alignNode1" presStyleIdx="1" presStyleCnt="4"/>
      <dgm:spPr/>
    </dgm:pt>
    <dgm:pt modelId="{02B01E4C-C491-4BFE-B590-973BB4F700D8}" type="pres">
      <dgm:prSet presAssocID="{5017B8F0-D979-4913-A50E-B8BBF1B34EBE}" presName="horz1" presStyleCnt="0"/>
      <dgm:spPr/>
    </dgm:pt>
    <dgm:pt modelId="{D9710FD0-9973-49E2-AF35-76185E305B42}" type="pres">
      <dgm:prSet presAssocID="{5017B8F0-D979-4913-A50E-B8BBF1B34EBE}" presName="tx1" presStyleLbl="revTx" presStyleIdx="1" presStyleCnt="4"/>
      <dgm:spPr/>
    </dgm:pt>
    <dgm:pt modelId="{E8B623CD-BB53-474C-B7A8-BABFBD0AE977}" type="pres">
      <dgm:prSet presAssocID="{5017B8F0-D979-4913-A50E-B8BBF1B34EBE}" presName="vert1" presStyleCnt="0"/>
      <dgm:spPr/>
    </dgm:pt>
    <dgm:pt modelId="{197D5089-42BE-4E58-8410-FE33C06D3E0E}" type="pres">
      <dgm:prSet presAssocID="{91727483-4F36-4F1E-8DA1-B1DDC5F72B76}" presName="thickLine" presStyleLbl="alignNode1" presStyleIdx="2" presStyleCnt="4"/>
      <dgm:spPr/>
    </dgm:pt>
    <dgm:pt modelId="{3D018794-7383-4492-8A9B-0B66588F48B3}" type="pres">
      <dgm:prSet presAssocID="{91727483-4F36-4F1E-8DA1-B1DDC5F72B76}" presName="horz1" presStyleCnt="0"/>
      <dgm:spPr/>
    </dgm:pt>
    <dgm:pt modelId="{8BABAC01-003E-4BE5-A2E8-46AEBA8E0350}" type="pres">
      <dgm:prSet presAssocID="{91727483-4F36-4F1E-8DA1-B1DDC5F72B76}" presName="tx1" presStyleLbl="revTx" presStyleIdx="2" presStyleCnt="4"/>
      <dgm:spPr/>
    </dgm:pt>
    <dgm:pt modelId="{5B6785FB-4D5D-47AE-A270-63484F8D27DD}" type="pres">
      <dgm:prSet presAssocID="{91727483-4F36-4F1E-8DA1-B1DDC5F72B76}" presName="vert1" presStyleCnt="0"/>
      <dgm:spPr/>
    </dgm:pt>
    <dgm:pt modelId="{B4E22E92-B35D-41E1-991E-944175438D53}" type="pres">
      <dgm:prSet presAssocID="{1B9573D4-D16F-4DA0-B8BA-3488DBA96837}" presName="thickLine" presStyleLbl="alignNode1" presStyleIdx="3" presStyleCnt="4"/>
      <dgm:spPr/>
    </dgm:pt>
    <dgm:pt modelId="{EFDBF439-F204-422E-BF2C-159EE83FEAC7}" type="pres">
      <dgm:prSet presAssocID="{1B9573D4-D16F-4DA0-B8BA-3488DBA96837}" presName="horz1" presStyleCnt="0"/>
      <dgm:spPr/>
    </dgm:pt>
    <dgm:pt modelId="{4A1A69F5-81E8-4719-AD9F-D5C3C2AFA8FF}" type="pres">
      <dgm:prSet presAssocID="{1B9573D4-D16F-4DA0-B8BA-3488DBA96837}" presName="tx1" presStyleLbl="revTx" presStyleIdx="3" presStyleCnt="4"/>
      <dgm:spPr/>
    </dgm:pt>
    <dgm:pt modelId="{0CCA8A00-3AD6-4E5D-9ED4-BA47F8CAD935}" type="pres">
      <dgm:prSet presAssocID="{1B9573D4-D16F-4DA0-B8BA-3488DBA96837}" presName="vert1" presStyleCnt="0"/>
      <dgm:spPr/>
    </dgm:pt>
  </dgm:ptLst>
  <dgm:cxnLst>
    <dgm:cxn modelId="{12534304-3F80-4F6A-AA88-3B292D1B794C}" type="presOf" srcId="{6D72E41C-5A50-46C3-8817-3319B6561ECA}" destId="{A8EB0366-CDBF-4AFA-91BF-0223DEE17C25}" srcOrd="0" destOrd="0" presId="urn:microsoft.com/office/officeart/2008/layout/LinedList"/>
    <dgm:cxn modelId="{19AC4F62-B5D4-43DC-A601-E4405E4D7E88}" srcId="{2D29DEF5-1DED-4C61-A846-1B9E6D416442}" destId="{91727483-4F36-4F1E-8DA1-B1DDC5F72B76}" srcOrd="2" destOrd="0" parTransId="{5E4523F9-0F0D-4CED-B159-E9530DAAD543}" sibTransId="{E077ACC1-83C3-4822-B166-E51B1C234E3B}"/>
    <dgm:cxn modelId="{D5C9B045-BA9C-40F3-B2D4-0C271CBEC97A}" type="presOf" srcId="{1B9573D4-D16F-4DA0-B8BA-3488DBA96837}" destId="{4A1A69F5-81E8-4719-AD9F-D5C3C2AFA8FF}" srcOrd="0" destOrd="0" presId="urn:microsoft.com/office/officeart/2008/layout/LinedList"/>
    <dgm:cxn modelId="{C7D8D97C-C383-46EC-ABD6-5C4C40A2DB98}" type="presOf" srcId="{91727483-4F36-4F1E-8DA1-B1DDC5F72B76}" destId="{8BABAC01-003E-4BE5-A2E8-46AEBA8E0350}" srcOrd="0" destOrd="0" presId="urn:microsoft.com/office/officeart/2008/layout/LinedList"/>
    <dgm:cxn modelId="{697F64A9-759A-444A-8069-F3C160961CD7}" srcId="{2D29DEF5-1DED-4C61-A846-1B9E6D416442}" destId="{5017B8F0-D979-4913-A50E-B8BBF1B34EBE}" srcOrd="1" destOrd="0" parTransId="{25A05A70-4EAE-4CEA-A32A-EBE104E42A3C}" sibTransId="{5F977181-DF1B-4975-A64B-6837127EB467}"/>
    <dgm:cxn modelId="{DEEE82B0-43B9-48A7-A67C-678CBCE841C9}" type="presOf" srcId="{5017B8F0-D979-4913-A50E-B8BBF1B34EBE}" destId="{D9710FD0-9973-49E2-AF35-76185E305B42}" srcOrd="0" destOrd="0" presId="urn:microsoft.com/office/officeart/2008/layout/LinedList"/>
    <dgm:cxn modelId="{DEED5BBF-10F0-40E2-A026-FF070A006260}" srcId="{2D29DEF5-1DED-4C61-A846-1B9E6D416442}" destId="{1B9573D4-D16F-4DA0-B8BA-3488DBA96837}" srcOrd="3" destOrd="0" parTransId="{5C17C07C-CBC1-44E3-A047-63BF8442A353}" sibTransId="{F939256D-68A1-4C3C-A88E-98A5B0915E3B}"/>
    <dgm:cxn modelId="{8452FFDD-02B5-432D-ADF6-A5DB4C0EFCF7}" type="presOf" srcId="{2D29DEF5-1DED-4C61-A846-1B9E6D416442}" destId="{5BB41050-3078-423C-89F1-C9AD517E3B82}" srcOrd="0" destOrd="0" presId="urn:microsoft.com/office/officeart/2008/layout/LinedList"/>
    <dgm:cxn modelId="{013363E1-B0A6-4BCF-AB1E-B6B530357924}" srcId="{2D29DEF5-1DED-4C61-A846-1B9E6D416442}" destId="{6D72E41C-5A50-46C3-8817-3319B6561ECA}" srcOrd="0" destOrd="0" parTransId="{9BE5F527-6B17-4FA4-90C5-7A0D1C19376E}" sibTransId="{B0BBFDFF-7070-4296-934C-001E687A9F17}"/>
    <dgm:cxn modelId="{CC291DDD-07DB-4B4D-9C50-27E196A9A270}" type="presParOf" srcId="{5BB41050-3078-423C-89F1-C9AD517E3B82}" destId="{AB773B33-C642-449B-A524-B3DE55848D44}" srcOrd="0" destOrd="0" presId="urn:microsoft.com/office/officeart/2008/layout/LinedList"/>
    <dgm:cxn modelId="{7760A804-7148-4B6F-AFFD-047C27E7A788}" type="presParOf" srcId="{5BB41050-3078-423C-89F1-C9AD517E3B82}" destId="{2A4C70E2-9192-4C4E-8E87-56A792975081}" srcOrd="1" destOrd="0" presId="urn:microsoft.com/office/officeart/2008/layout/LinedList"/>
    <dgm:cxn modelId="{E33DB323-7949-45AD-8643-726322B22661}" type="presParOf" srcId="{2A4C70E2-9192-4C4E-8E87-56A792975081}" destId="{A8EB0366-CDBF-4AFA-91BF-0223DEE17C25}" srcOrd="0" destOrd="0" presId="urn:microsoft.com/office/officeart/2008/layout/LinedList"/>
    <dgm:cxn modelId="{2D1E6B2A-C10B-4CDE-B09C-77113C6E656D}" type="presParOf" srcId="{2A4C70E2-9192-4C4E-8E87-56A792975081}" destId="{26B83749-D66B-4316-B6DC-6B61A75B18B0}" srcOrd="1" destOrd="0" presId="urn:microsoft.com/office/officeart/2008/layout/LinedList"/>
    <dgm:cxn modelId="{76C2E9EB-D530-4584-8D81-D0F3B01A663C}" type="presParOf" srcId="{5BB41050-3078-423C-89F1-C9AD517E3B82}" destId="{489F13DC-E043-4DCD-A81B-03F3721A132D}" srcOrd="2" destOrd="0" presId="urn:microsoft.com/office/officeart/2008/layout/LinedList"/>
    <dgm:cxn modelId="{F71D6988-A4AF-44BD-8AB5-93BC50244B38}" type="presParOf" srcId="{5BB41050-3078-423C-89F1-C9AD517E3B82}" destId="{02B01E4C-C491-4BFE-B590-973BB4F700D8}" srcOrd="3" destOrd="0" presId="urn:microsoft.com/office/officeart/2008/layout/LinedList"/>
    <dgm:cxn modelId="{D4876174-C04E-4D1C-A133-64E759F0D6E0}" type="presParOf" srcId="{02B01E4C-C491-4BFE-B590-973BB4F700D8}" destId="{D9710FD0-9973-49E2-AF35-76185E305B42}" srcOrd="0" destOrd="0" presId="urn:microsoft.com/office/officeart/2008/layout/LinedList"/>
    <dgm:cxn modelId="{2628F88B-7780-4559-8BF5-88A73CD1C630}" type="presParOf" srcId="{02B01E4C-C491-4BFE-B590-973BB4F700D8}" destId="{E8B623CD-BB53-474C-B7A8-BABFBD0AE977}" srcOrd="1" destOrd="0" presId="urn:microsoft.com/office/officeart/2008/layout/LinedList"/>
    <dgm:cxn modelId="{8F5DCAF7-4AED-4B65-8BB8-725F36698691}" type="presParOf" srcId="{5BB41050-3078-423C-89F1-C9AD517E3B82}" destId="{197D5089-42BE-4E58-8410-FE33C06D3E0E}" srcOrd="4" destOrd="0" presId="urn:microsoft.com/office/officeart/2008/layout/LinedList"/>
    <dgm:cxn modelId="{0DF74F3D-850C-4DDF-9FE3-E4D59242E210}" type="presParOf" srcId="{5BB41050-3078-423C-89F1-C9AD517E3B82}" destId="{3D018794-7383-4492-8A9B-0B66588F48B3}" srcOrd="5" destOrd="0" presId="urn:microsoft.com/office/officeart/2008/layout/LinedList"/>
    <dgm:cxn modelId="{E7791C3A-08D9-4DF2-94D7-6B63425F636C}" type="presParOf" srcId="{3D018794-7383-4492-8A9B-0B66588F48B3}" destId="{8BABAC01-003E-4BE5-A2E8-46AEBA8E0350}" srcOrd="0" destOrd="0" presId="urn:microsoft.com/office/officeart/2008/layout/LinedList"/>
    <dgm:cxn modelId="{B0D5D120-43D4-4D34-9886-3E7F2D7A04CD}" type="presParOf" srcId="{3D018794-7383-4492-8A9B-0B66588F48B3}" destId="{5B6785FB-4D5D-47AE-A270-63484F8D27DD}" srcOrd="1" destOrd="0" presId="urn:microsoft.com/office/officeart/2008/layout/LinedList"/>
    <dgm:cxn modelId="{6EA2158D-0DCE-4F27-A90A-C674A427F605}" type="presParOf" srcId="{5BB41050-3078-423C-89F1-C9AD517E3B82}" destId="{B4E22E92-B35D-41E1-991E-944175438D53}" srcOrd="6" destOrd="0" presId="urn:microsoft.com/office/officeart/2008/layout/LinedList"/>
    <dgm:cxn modelId="{F00A3DB1-D49A-430B-A1FD-2FE9DA082ABD}" type="presParOf" srcId="{5BB41050-3078-423C-89F1-C9AD517E3B82}" destId="{EFDBF439-F204-422E-BF2C-159EE83FEAC7}" srcOrd="7" destOrd="0" presId="urn:microsoft.com/office/officeart/2008/layout/LinedList"/>
    <dgm:cxn modelId="{AAD38DBF-7C69-4F21-BE5E-660A305E74AB}" type="presParOf" srcId="{EFDBF439-F204-422E-BF2C-159EE83FEAC7}" destId="{4A1A69F5-81E8-4719-AD9F-D5C3C2AFA8FF}" srcOrd="0" destOrd="0" presId="urn:microsoft.com/office/officeart/2008/layout/LinedList"/>
    <dgm:cxn modelId="{B5A92C32-7B1B-4738-B4D9-F9EF5DBAC9DE}" type="presParOf" srcId="{EFDBF439-F204-422E-BF2C-159EE83FEAC7}" destId="{0CCA8A00-3AD6-4E5D-9ED4-BA47F8CAD9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5588DF-0460-4108-BE4C-4EC02CC36B5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6664112-916D-4280-B2C4-10DDF4AAB0B2}">
      <dgm:prSet/>
      <dgm:spPr/>
      <dgm:t>
        <a:bodyPr/>
        <a:lstStyle/>
        <a:p>
          <a:r>
            <a:rPr lang="hu-HU"/>
            <a:t>Maximális szóbeli eredménnyel sincs esélye bekerülni, nem hívjuk be</a:t>
          </a:r>
          <a:endParaRPr lang="en-US"/>
        </a:p>
      </dgm:t>
    </dgm:pt>
    <dgm:pt modelId="{BE50E30E-25CE-413A-B0DE-667870FA7352}" type="parTrans" cxnId="{807A7F7D-DDA1-48FC-BE90-4FA90C8BD3DF}">
      <dgm:prSet/>
      <dgm:spPr/>
      <dgm:t>
        <a:bodyPr/>
        <a:lstStyle/>
        <a:p>
          <a:endParaRPr lang="en-US"/>
        </a:p>
      </dgm:t>
    </dgm:pt>
    <dgm:pt modelId="{A3C9DF04-9099-4E68-9171-DB6B731A0A4A}" type="sibTrans" cxnId="{807A7F7D-DDA1-48FC-BE90-4FA90C8BD3DF}">
      <dgm:prSet/>
      <dgm:spPr/>
      <dgm:t>
        <a:bodyPr/>
        <a:lstStyle/>
        <a:p>
          <a:endParaRPr lang="en-US"/>
        </a:p>
      </dgm:t>
    </dgm:pt>
    <dgm:pt modelId="{0172DC00-6577-4004-9FDB-5DE52292E2C8}">
      <dgm:prSet/>
      <dgm:spPr/>
      <dgm:t>
        <a:bodyPr/>
        <a:lstStyle/>
        <a:p>
          <a:r>
            <a:rPr lang="hu-HU"/>
            <a:t>Ha mégis élni kívánnak a szóbeli meghallgatás lehetőségével:</a:t>
          </a:r>
          <a:endParaRPr lang="en-US"/>
        </a:p>
      </dgm:t>
    </dgm:pt>
    <dgm:pt modelId="{103AB2A2-C261-4DDE-AD71-56259668D57E}" type="parTrans" cxnId="{4D786455-EA47-4094-811A-30AA001BCDDB}">
      <dgm:prSet/>
      <dgm:spPr/>
      <dgm:t>
        <a:bodyPr/>
        <a:lstStyle/>
        <a:p>
          <a:endParaRPr lang="en-US"/>
        </a:p>
      </dgm:t>
    </dgm:pt>
    <dgm:pt modelId="{C753A9B5-BE08-486E-BA1C-D60A4A9C617F}" type="sibTrans" cxnId="{4D786455-EA47-4094-811A-30AA001BCDDB}">
      <dgm:prSet/>
      <dgm:spPr/>
      <dgm:t>
        <a:bodyPr/>
        <a:lstStyle/>
        <a:p>
          <a:endParaRPr lang="en-US"/>
        </a:p>
      </dgm:t>
    </dgm:pt>
    <dgm:pt modelId="{18D5794D-BEC5-4B88-A938-FED5A792F554}">
      <dgm:prSet/>
      <dgm:spPr/>
      <dgm:t>
        <a:bodyPr/>
        <a:lstStyle/>
        <a:p>
          <a:r>
            <a:rPr lang="hu-HU"/>
            <a:t>2022. március 3.án 16.00 óráig jelezniük kell a </a:t>
          </a:r>
          <a:r>
            <a:rPr lang="hu-HU" u="sng">
              <a:hlinkClick xmlns:r="http://schemas.openxmlformats.org/officeDocument/2006/relationships" r:id="rId1"/>
            </a:rPr>
            <a:t>felveteli@petofigimi.hu</a:t>
          </a:r>
          <a:r>
            <a:rPr lang="hu-HU" u="sng"/>
            <a:t> </a:t>
          </a:r>
          <a:r>
            <a:rPr lang="hu-HU"/>
            <a:t>címen</a:t>
          </a:r>
          <a:endParaRPr lang="en-US"/>
        </a:p>
      </dgm:t>
    </dgm:pt>
    <dgm:pt modelId="{5C87BA6A-0036-412A-B64C-51F13C540006}" type="parTrans" cxnId="{487A07C5-F45B-4424-A6C9-B104ABB2E756}">
      <dgm:prSet/>
      <dgm:spPr/>
      <dgm:t>
        <a:bodyPr/>
        <a:lstStyle/>
        <a:p>
          <a:endParaRPr lang="en-US"/>
        </a:p>
      </dgm:t>
    </dgm:pt>
    <dgm:pt modelId="{77ED0140-1CEA-4D70-A7B1-24A4E9AB2832}" type="sibTrans" cxnId="{487A07C5-F45B-4424-A6C9-B104ABB2E756}">
      <dgm:prSet/>
      <dgm:spPr/>
      <dgm:t>
        <a:bodyPr/>
        <a:lstStyle/>
        <a:p>
          <a:endParaRPr lang="en-US"/>
        </a:p>
      </dgm:t>
    </dgm:pt>
    <dgm:pt modelId="{9B29E605-42C4-4832-9EED-116242686763}">
      <dgm:prSet/>
      <dgm:spPr/>
      <dgm:t>
        <a:bodyPr/>
        <a:lstStyle/>
        <a:p>
          <a:r>
            <a:rPr lang="hu-HU"/>
            <a:t>Feltünteni a tanuló OM azonosítóját, nevét, kérelem indoklását</a:t>
          </a:r>
          <a:endParaRPr lang="en-US"/>
        </a:p>
      </dgm:t>
    </dgm:pt>
    <dgm:pt modelId="{4D9C59B9-A04A-405C-8ED5-014B68A7C38E}" type="parTrans" cxnId="{E9C7FA3A-CBED-4AA0-89FC-504E98B46888}">
      <dgm:prSet/>
      <dgm:spPr/>
      <dgm:t>
        <a:bodyPr/>
        <a:lstStyle/>
        <a:p>
          <a:endParaRPr lang="en-US"/>
        </a:p>
      </dgm:t>
    </dgm:pt>
    <dgm:pt modelId="{38E402B4-1D6C-42B5-80D4-5CAEF2AA2719}" type="sibTrans" cxnId="{E9C7FA3A-CBED-4AA0-89FC-504E98B46888}">
      <dgm:prSet/>
      <dgm:spPr/>
      <dgm:t>
        <a:bodyPr/>
        <a:lstStyle/>
        <a:p>
          <a:endParaRPr lang="en-US"/>
        </a:p>
      </dgm:t>
    </dgm:pt>
    <dgm:pt modelId="{0FEC0D42-B7ED-462B-BCBE-8A2C27E69150}">
      <dgm:prSet/>
      <dgm:spPr/>
      <dgm:t>
        <a:bodyPr/>
        <a:lstStyle/>
        <a:p>
          <a:r>
            <a:rPr lang="hu-HU" dirty="0"/>
            <a:t>Az ő meghallgatásukra március 5-én vagy 7-én lesz lehetőség </a:t>
          </a:r>
          <a:endParaRPr lang="en-US" dirty="0"/>
        </a:p>
      </dgm:t>
    </dgm:pt>
    <dgm:pt modelId="{62BEDFBB-E8C6-4C5B-8C13-8738B1FC5274}" type="parTrans" cxnId="{4FD2CBBF-E946-410B-969C-79B3BA47E18E}">
      <dgm:prSet/>
      <dgm:spPr/>
      <dgm:t>
        <a:bodyPr/>
        <a:lstStyle/>
        <a:p>
          <a:endParaRPr lang="en-US"/>
        </a:p>
      </dgm:t>
    </dgm:pt>
    <dgm:pt modelId="{C42F7A6A-1790-4154-8CA8-7ADB1A1A2111}" type="sibTrans" cxnId="{4FD2CBBF-E946-410B-969C-79B3BA47E18E}">
      <dgm:prSet/>
      <dgm:spPr/>
      <dgm:t>
        <a:bodyPr/>
        <a:lstStyle/>
        <a:p>
          <a:endParaRPr lang="en-US"/>
        </a:p>
      </dgm:t>
    </dgm:pt>
    <dgm:pt modelId="{F547B84C-82BC-4C3D-8A28-49E72372C59C}" type="pres">
      <dgm:prSet presAssocID="{E95588DF-0460-4108-BE4C-4EC02CC36B55}" presName="vert0" presStyleCnt="0">
        <dgm:presLayoutVars>
          <dgm:dir/>
          <dgm:animOne val="branch"/>
          <dgm:animLvl val="lvl"/>
        </dgm:presLayoutVars>
      </dgm:prSet>
      <dgm:spPr/>
    </dgm:pt>
    <dgm:pt modelId="{63AF68E6-6AF6-4EBD-8021-82D8D09ACB19}" type="pres">
      <dgm:prSet presAssocID="{C6664112-916D-4280-B2C4-10DDF4AAB0B2}" presName="thickLine" presStyleLbl="alignNode1" presStyleIdx="0" presStyleCnt="5"/>
      <dgm:spPr/>
    </dgm:pt>
    <dgm:pt modelId="{186763C1-1440-4833-8410-742CDAB18019}" type="pres">
      <dgm:prSet presAssocID="{C6664112-916D-4280-B2C4-10DDF4AAB0B2}" presName="horz1" presStyleCnt="0"/>
      <dgm:spPr/>
    </dgm:pt>
    <dgm:pt modelId="{E8D224C8-772B-4912-A370-ED65EFCC7E71}" type="pres">
      <dgm:prSet presAssocID="{C6664112-916D-4280-B2C4-10DDF4AAB0B2}" presName="tx1" presStyleLbl="revTx" presStyleIdx="0" presStyleCnt="5"/>
      <dgm:spPr/>
    </dgm:pt>
    <dgm:pt modelId="{A71B71C4-26D5-4F51-9C8F-11E01DB5944E}" type="pres">
      <dgm:prSet presAssocID="{C6664112-916D-4280-B2C4-10DDF4AAB0B2}" presName="vert1" presStyleCnt="0"/>
      <dgm:spPr/>
    </dgm:pt>
    <dgm:pt modelId="{D99A454A-0FBF-479C-AE07-AFA25F25123C}" type="pres">
      <dgm:prSet presAssocID="{0172DC00-6577-4004-9FDB-5DE52292E2C8}" presName="thickLine" presStyleLbl="alignNode1" presStyleIdx="1" presStyleCnt="5"/>
      <dgm:spPr/>
    </dgm:pt>
    <dgm:pt modelId="{45AD43E9-4235-4B86-B78C-60530CC4EA2D}" type="pres">
      <dgm:prSet presAssocID="{0172DC00-6577-4004-9FDB-5DE52292E2C8}" presName="horz1" presStyleCnt="0"/>
      <dgm:spPr/>
    </dgm:pt>
    <dgm:pt modelId="{46FFA18B-B313-45EA-AC62-D68181C5630A}" type="pres">
      <dgm:prSet presAssocID="{0172DC00-6577-4004-9FDB-5DE52292E2C8}" presName="tx1" presStyleLbl="revTx" presStyleIdx="1" presStyleCnt="5"/>
      <dgm:spPr/>
    </dgm:pt>
    <dgm:pt modelId="{F52F61BE-4071-486A-ADA9-E22C6B06E1CC}" type="pres">
      <dgm:prSet presAssocID="{0172DC00-6577-4004-9FDB-5DE52292E2C8}" presName="vert1" presStyleCnt="0"/>
      <dgm:spPr/>
    </dgm:pt>
    <dgm:pt modelId="{1939DCEB-9728-484C-AEF2-5D33310C1F50}" type="pres">
      <dgm:prSet presAssocID="{18D5794D-BEC5-4B88-A938-FED5A792F554}" presName="thickLine" presStyleLbl="alignNode1" presStyleIdx="2" presStyleCnt="5"/>
      <dgm:spPr/>
    </dgm:pt>
    <dgm:pt modelId="{CF0A4DDB-9E74-4BFE-AD91-6FE13D48CDD6}" type="pres">
      <dgm:prSet presAssocID="{18D5794D-BEC5-4B88-A938-FED5A792F554}" presName="horz1" presStyleCnt="0"/>
      <dgm:spPr/>
    </dgm:pt>
    <dgm:pt modelId="{4C284F46-70B4-4687-9171-212776C7C7FD}" type="pres">
      <dgm:prSet presAssocID="{18D5794D-BEC5-4B88-A938-FED5A792F554}" presName="tx1" presStyleLbl="revTx" presStyleIdx="2" presStyleCnt="5"/>
      <dgm:spPr/>
    </dgm:pt>
    <dgm:pt modelId="{AE140D46-6E34-43EA-A8CA-EC5AD54DF62F}" type="pres">
      <dgm:prSet presAssocID="{18D5794D-BEC5-4B88-A938-FED5A792F554}" presName="vert1" presStyleCnt="0"/>
      <dgm:spPr/>
    </dgm:pt>
    <dgm:pt modelId="{7896FCF8-6B34-4340-B0A9-09661B6140C7}" type="pres">
      <dgm:prSet presAssocID="{9B29E605-42C4-4832-9EED-116242686763}" presName="thickLine" presStyleLbl="alignNode1" presStyleIdx="3" presStyleCnt="5"/>
      <dgm:spPr/>
    </dgm:pt>
    <dgm:pt modelId="{8F36DECA-9C78-4C23-890D-2F3251E1B3E0}" type="pres">
      <dgm:prSet presAssocID="{9B29E605-42C4-4832-9EED-116242686763}" presName="horz1" presStyleCnt="0"/>
      <dgm:spPr/>
    </dgm:pt>
    <dgm:pt modelId="{1286515C-D966-40E0-8D71-5007D216E433}" type="pres">
      <dgm:prSet presAssocID="{9B29E605-42C4-4832-9EED-116242686763}" presName="tx1" presStyleLbl="revTx" presStyleIdx="3" presStyleCnt="5"/>
      <dgm:spPr/>
    </dgm:pt>
    <dgm:pt modelId="{72DA60CD-4833-4936-B1FD-E5C7D4187E9E}" type="pres">
      <dgm:prSet presAssocID="{9B29E605-42C4-4832-9EED-116242686763}" presName="vert1" presStyleCnt="0"/>
      <dgm:spPr/>
    </dgm:pt>
    <dgm:pt modelId="{32E13D2C-5B17-4AD7-B540-85B0925E7063}" type="pres">
      <dgm:prSet presAssocID="{0FEC0D42-B7ED-462B-BCBE-8A2C27E69150}" presName="thickLine" presStyleLbl="alignNode1" presStyleIdx="4" presStyleCnt="5"/>
      <dgm:spPr/>
    </dgm:pt>
    <dgm:pt modelId="{0D43F999-54C0-4709-BBF0-D1FE4C832985}" type="pres">
      <dgm:prSet presAssocID="{0FEC0D42-B7ED-462B-BCBE-8A2C27E69150}" presName="horz1" presStyleCnt="0"/>
      <dgm:spPr/>
    </dgm:pt>
    <dgm:pt modelId="{504D3AF2-0337-49E2-B29D-B4EF5D97B451}" type="pres">
      <dgm:prSet presAssocID="{0FEC0D42-B7ED-462B-BCBE-8A2C27E69150}" presName="tx1" presStyleLbl="revTx" presStyleIdx="4" presStyleCnt="5"/>
      <dgm:spPr/>
    </dgm:pt>
    <dgm:pt modelId="{B9F33464-024B-4040-AF34-324C1338276F}" type="pres">
      <dgm:prSet presAssocID="{0FEC0D42-B7ED-462B-BCBE-8A2C27E69150}" presName="vert1" presStyleCnt="0"/>
      <dgm:spPr/>
    </dgm:pt>
  </dgm:ptLst>
  <dgm:cxnLst>
    <dgm:cxn modelId="{7989050E-ACE2-45D8-94B1-A60ACA6CFECA}" type="presOf" srcId="{E95588DF-0460-4108-BE4C-4EC02CC36B55}" destId="{F547B84C-82BC-4C3D-8A28-49E72372C59C}" srcOrd="0" destOrd="0" presId="urn:microsoft.com/office/officeart/2008/layout/LinedList"/>
    <dgm:cxn modelId="{E9C7FA3A-CBED-4AA0-89FC-504E98B46888}" srcId="{E95588DF-0460-4108-BE4C-4EC02CC36B55}" destId="{9B29E605-42C4-4832-9EED-116242686763}" srcOrd="3" destOrd="0" parTransId="{4D9C59B9-A04A-405C-8ED5-014B68A7C38E}" sibTransId="{38E402B4-1D6C-42B5-80D4-5CAEF2AA2719}"/>
    <dgm:cxn modelId="{36238943-3E64-4113-80A0-7DCE1D2EB365}" type="presOf" srcId="{0FEC0D42-B7ED-462B-BCBE-8A2C27E69150}" destId="{504D3AF2-0337-49E2-B29D-B4EF5D97B451}" srcOrd="0" destOrd="0" presId="urn:microsoft.com/office/officeart/2008/layout/LinedList"/>
    <dgm:cxn modelId="{D30E5C44-6960-4204-BBE3-50C487484B75}" type="presOf" srcId="{C6664112-916D-4280-B2C4-10DDF4AAB0B2}" destId="{E8D224C8-772B-4912-A370-ED65EFCC7E71}" srcOrd="0" destOrd="0" presId="urn:microsoft.com/office/officeart/2008/layout/LinedList"/>
    <dgm:cxn modelId="{E0356D66-5CA1-4728-8D54-6E94EE76CFB4}" type="presOf" srcId="{18D5794D-BEC5-4B88-A938-FED5A792F554}" destId="{4C284F46-70B4-4687-9171-212776C7C7FD}" srcOrd="0" destOrd="0" presId="urn:microsoft.com/office/officeart/2008/layout/LinedList"/>
    <dgm:cxn modelId="{4D786455-EA47-4094-811A-30AA001BCDDB}" srcId="{E95588DF-0460-4108-BE4C-4EC02CC36B55}" destId="{0172DC00-6577-4004-9FDB-5DE52292E2C8}" srcOrd="1" destOrd="0" parTransId="{103AB2A2-C261-4DDE-AD71-56259668D57E}" sibTransId="{C753A9B5-BE08-486E-BA1C-D60A4A9C617F}"/>
    <dgm:cxn modelId="{807A7F7D-DDA1-48FC-BE90-4FA90C8BD3DF}" srcId="{E95588DF-0460-4108-BE4C-4EC02CC36B55}" destId="{C6664112-916D-4280-B2C4-10DDF4AAB0B2}" srcOrd="0" destOrd="0" parTransId="{BE50E30E-25CE-413A-B0DE-667870FA7352}" sibTransId="{A3C9DF04-9099-4E68-9171-DB6B731A0A4A}"/>
    <dgm:cxn modelId="{9FF0228A-A7A7-48D4-A78B-A0D135116450}" type="presOf" srcId="{0172DC00-6577-4004-9FDB-5DE52292E2C8}" destId="{46FFA18B-B313-45EA-AC62-D68181C5630A}" srcOrd="0" destOrd="0" presId="urn:microsoft.com/office/officeart/2008/layout/LinedList"/>
    <dgm:cxn modelId="{4FD2CBBF-E946-410B-969C-79B3BA47E18E}" srcId="{E95588DF-0460-4108-BE4C-4EC02CC36B55}" destId="{0FEC0D42-B7ED-462B-BCBE-8A2C27E69150}" srcOrd="4" destOrd="0" parTransId="{62BEDFBB-E8C6-4C5B-8C13-8738B1FC5274}" sibTransId="{C42F7A6A-1790-4154-8CA8-7ADB1A1A2111}"/>
    <dgm:cxn modelId="{487A07C5-F45B-4424-A6C9-B104ABB2E756}" srcId="{E95588DF-0460-4108-BE4C-4EC02CC36B55}" destId="{18D5794D-BEC5-4B88-A938-FED5A792F554}" srcOrd="2" destOrd="0" parTransId="{5C87BA6A-0036-412A-B64C-51F13C540006}" sibTransId="{77ED0140-1CEA-4D70-A7B1-24A4E9AB2832}"/>
    <dgm:cxn modelId="{E17DD3D5-68CB-43B9-97BE-8523C34F6544}" type="presOf" srcId="{9B29E605-42C4-4832-9EED-116242686763}" destId="{1286515C-D966-40E0-8D71-5007D216E433}" srcOrd="0" destOrd="0" presId="urn:microsoft.com/office/officeart/2008/layout/LinedList"/>
    <dgm:cxn modelId="{4E8B7690-BB34-45C7-A489-6AE8AA897A75}" type="presParOf" srcId="{F547B84C-82BC-4C3D-8A28-49E72372C59C}" destId="{63AF68E6-6AF6-4EBD-8021-82D8D09ACB19}" srcOrd="0" destOrd="0" presId="urn:microsoft.com/office/officeart/2008/layout/LinedList"/>
    <dgm:cxn modelId="{1BC294F3-80BF-4FD6-AFFD-52F5A35F778C}" type="presParOf" srcId="{F547B84C-82BC-4C3D-8A28-49E72372C59C}" destId="{186763C1-1440-4833-8410-742CDAB18019}" srcOrd="1" destOrd="0" presId="urn:microsoft.com/office/officeart/2008/layout/LinedList"/>
    <dgm:cxn modelId="{001A52ED-E195-4A7E-9C06-526E65339DF5}" type="presParOf" srcId="{186763C1-1440-4833-8410-742CDAB18019}" destId="{E8D224C8-772B-4912-A370-ED65EFCC7E71}" srcOrd="0" destOrd="0" presId="urn:microsoft.com/office/officeart/2008/layout/LinedList"/>
    <dgm:cxn modelId="{760A49DC-4DF9-4468-8575-857B576F9C75}" type="presParOf" srcId="{186763C1-1440-4833-8410-742CDAB18019}" destId="{A71B71C4-26D5-4F51-9C8F-11E01DB5944E}" srcOrd="1" destOrd="0" presId="urn:microsoft.com/office/officeart/2008/layout/LinedList"/>
    <dgm:cxn modelId="{E95A3B5C-4E93-43E1-AB48-BDE9AF13CEFF}" type="presParOf" srcId="{F547B84C-82BC-4C3D-8A28-49E72372C59C}" destId="{D99A454A-0FBF-479C-AE07-AFA25F25123C}" srcOrd="2" destOrd="0" presId="urn:microsoft.com/office/officeart/2008/layout/LinedList"/>
    <dgm:cxn modelId="{9C5347C0-7188-405B-8F72-6C88CF9795C8}" type="presParOf" srcId="{F547B84C-82BC-4C3D-8A28-49E72372C59C}" destId="{45AD43E9-4235-4B86-B78C-60530CC4EA2D}" srcOrd="3" destOrd="0" presId="urn:microsoft.com/office/officeart/2008/layout/LinedList"/>
    <dgm:cxn modelId="{911F4ED2-1515-47B2-8A97-6652F186C8D8}" type="presParOf" srcId="{45AD43E9-4235-4B86-B78C-60530CC4EA2D}" destId="{46FFA18B-B313-45EA-AC62-D68181C5630A}" srcOrd="0" destOrd="0" presId="urn:microsoft.com/office/officeart/2008/layout/LinedList"/>
    <dgm:cxn modelId="{3F95AD0C-50C1-4254-BD72-77C6B0E500D2}" type="presParOf" srcId="{45AD43E9-4235-4B86-B78C-60530CC4EA2D}" destId="{F52F61BE-4071-486A-ADA9-E22C6B06E1CC}" srcOrd="1" destOrd="0" presId="urn:microsoft.com/office/officeart/2008/layout/LinedList"/>
    <dgm:cxn modelId="{5B8CD67F-C7C0-43CE-90F2-528B6DA75AB0}" type="presParOf" srcId="{F547B84C-82BC-4C3D-8A28-49E72372C59C}" destId="{1939DCEB-9728-484C-AEF2-5D33310C1F50}" srcOrd="4" destOrd="0" presId="urn:microsoft.com/office/officeart/2008/layout/LinedList"/>
    <dgm:cxn modelId="{79C6A7D5-01F5-4120-831D-1911F1D0B3FF}" type="presParOf" srcId="{F547B84C-82BC-4C3D-8A28-49E72372C59C}" destId="{CF0A4DDB-9E74-4BFE-AD91-6FE13D48CDD6}" srcOrd="5" destOrd="0" presId="urn:microsoft.com/office/officeart/2008/layout/LinedList"/>
    <dgm:cxn modelId="{EC19EAA9-CDBF-45E9-AAB4-031E48C6E764}" type="presParOf" srcId="{CF0A4DDB-9E74-4BFE-AD91-6FE13D48CDD6}" destId="{4C284F46-70B4-4687-9171-212776C7C7FD}" srcOrd="0" destOrd="0" presId="urn:microsoft.com/office/officeart/2008/layout/LinedList"/>
    <dgm:cxn modelId="{31DE6922-CC91-42B1-AA5F-7AD1091D6FB1}" type="presParOf" srcId="{CF0A4DDB-9E74-4BFE-AD91-6FE13D48CDD6}" destId="{AE140D46-6E34-43EA-A8CA-EC5AD54DF62F}" srcOrd="1" destOrd="0" presId="urn:microsoft.com/office/officeart/2008/layout/LinedList"/>
    <dgm:cxn modelId="{03453901-10CE-46D4-875F-8148D7091924}" type="presParOf" srcId="{F547B84C-82BC-4C3D-8A28-49E72372C59C}" destId="{7896FCF8-6B34-4340-B0A9-09661B6140C7}" srcOrd="6" destOrd="0" presId="urn:microsoft.com/office/officeart/2008/layout/LinedList"/>
    <dgm:cxn modelId="{9BBC17A0-F8D8-467F-9F00-B844D489B5C8}" type="presParOf" srcId="{F547B84C-82BC-4C3D-8A28-49E72372C59C}" destId="{8F36DECA-9C78-4C23-890D-2F3251E1B3E0}" srcOrd="7" destOrd="0" presId="urn:microsoft.com/office/officeart/2008/layout/LinedList"/>
    <dgm:cxn modelId="{2342ED87-D5E5-4B7E-AB5A-D35E57DB837F}" type="presParOf" srcId="{8F36DECA-9C78-4C23-890D-2F3251E1B3E0}" destId="{1286515C-D966-40E0-8D71-5007D216E433}" srcOrd="0" destOrd="0" presId="urn:microsoft.com/office/officeart/2008/layout/LinedList"/>
    <dgm:cxn modelId="{30E25BFF-62F0-4C7A-B09A-F36D49ECE452}" type="presParOf" srcId="{8F36DECA-9C78-4C23-890D-2F3251E1B3E0}" destId="{72DA60CD-4833-4936-B1FD-E5C7D4187E9E}" srcOrd="1" destOrd="0" presId="urn:microsoft.com/office/officeart/2008/layout/LinedList"/>
    <dgm:cxn modelId="{19A20F21-B9A5-4582-B293-989E1DB85822}" type="presParOf" srcId="{F547B84C-82BC-4C3D-8A28-49E72372C59C}" destId="{32E13D2C-5B17-4AD7-B540-85B0925E7063}" srcOrd="8" destOrd="0" presId="urn:microsoft.com/office/officeart/2008/layout/LinedList"/>
    <dgm:cxn modelId="{057A256A-07A0-4326-A007-A5E8708764E5}" type="presParOf" srcId="{F547B84C-82BC-4C3D-8A28-49E72372C59C}" destId="{0D43F999-54C0-4709-BBF0-D1FE4C832985}" srcOrd="9" destOrd="0" presId="urn:microsoft.com/office/officeart/2008/layout/LinedList"/>
    <dgm:cxn modelId="{3B30D15D-FCCB-4643-8C16-444C6AA18F37}" type="presParOf" srcId="{0D43F999-54C0-4709-BBF0-D1FE4C832985}" destId="{504D3AF2-0337-49E2-B29D-B4EF5D97B451}" srcOrd="0" destOrd="0" presId="urn:microsoft.com/office/officeart/2008/layout/LinedList"/>
    <dgm:cxn modelId="{8DFD2F19-77F7-44AC-9E7D-BC4388B93017}" type="presParOf" srcId="{0D43F999-54C0-4709-BBF0-D1FE4C832985}" destId="{B9F33464-024B-4040-AF34-324C1338276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3D775E-60A1-4FFB-BA9C-ACC7BE7AABE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45B8FB-C2CE-4D85-AA96-D89FC9990383}">
      <dgm:prSet/>
      <dgm:spPr/>
      <dgm:t>
        <a:bodyPr/>
        <a:lstStyle/>
        <a:p>
          <a:r>
            <a:rPr lang="hu-HU"/>
            <a:t>Tervezett időpontok: 2022. március 2, március 5. és március 7.  A beosztást a honlapon közöljük legkésőbb 2022. február 28-ig. </a:t>
          </a:r>
          <a:endParaRPr lang="en-US"/>
        </a:p>
      </dgm:t>
    </dgm:pt>
    <dgm:pt modelId="{C290CC3E-837F-477F-A44B-449381E30962}" type="parTrans" cxnId="{CF1DDF01-B127-4DF7-BB05-017519DC0EE6}">
      <dgm:prSet/>
      <dgm:spPr/>
      <dgm:t>
        <a:bodyPr/>
        <a:lstStyle/>
        <a:p>
          <a:endParaRPr lang="en-US"/>
        </a:p>
      </dgm:t>
    </dgm:pt>
    <dgm:pt modelId="{C6F6759D-E7C8-4304-95F6-601B7ECCBBA8}" type="sibTrans" cxnId="{CF1DDF01-B127-4DF7-BB05-017519DC0EE6}">
      <dgm:prSet/>
      <dgm:spPr/>
      <dgm:t>
        <a:bodyPr/>
        <a:lstStyle/>
        <a:p>
          <a:endParaRPr lang="en-US"/>
        </a:p>
      </dgm:t>
    </dgm:pt>
    <dgm:pt modelId="{3AB8054B-D60B-471C-A593-8E74C3C4646A}">
      <dgm:prSet/>
      <dgm:spPr/>
      <dgm:t>
        <a:bodyPr/>
        <a:lstStyle/>
        <a:p>
          <a:r>
            <a:rPr lang="hu-HU"/>
            <a:t>A beosztást a honlapon és az iskola előterében lehet megtekinteni</a:t>
          </a:r>
          <a:endParaRPr lang="en-US"/>
        </a:p>
      </dgm:t>
    </dgm:pt>
    <dgm:pt modelId="{A0D7C524-7B39-4E5B-9172-00D8CA7B3F37}" type="parTrans" cxnId="{E08A11EC-8966-4FD2-AD1E-6C9B7767D37F}">
      <dgm:prSet/>
      <dgm:spPr/>
      <dgm:t>
        <a:bodyPr/>
        <a:lstStyle/>
        <a:p>
          <a:endParaRPr lang="en-US"/>
        </a:p>
      </dgm:t>
    </dgm:pt>
    <dgm:pt modelId="{1DE3C808-11EC-4497-9B87-7FFEB25A77DC}" type="sibTrans" cxnId="{E08A11EC-8966-4FD2-AD1E-6C9B7767D37F}">
      <dgm:prSet/>
      <dgm:spPr/>
      <dgm:t>
        <a:bodyPr/>
        <a:lstStyle/>
        <a:p>
          <a:endParaRPr lang="en-US"/>
        </a:p>
      </dgm:t>
    </dgm:pt>
    <dgm:pt modelId="{5228A2BF-78AB-4FB1-B69E-B6BB91ABADDC}">
      <dgm:prSet/>
      <dgm:spPr/>
      <dgm:t>
        <a:bodyPr/>
        <a:lstStyle/>
        <a:p>
          <a:r>
            <a:rPr lang="hu-HU"/>
            <a:t>Írásban nem küldünk értesítést!</a:t>
          </a:r>
          <a:endParaRPr lang="en-US"/>
        </a:p>
      </dgm:t>
    </dgm:pt>
    <dgm:pt modelId="{8DE69374-CE96-478E-9AF7-56D64858C90E}" type="parTrans" cxnId="{C01077B6-7670-4CE8-8BC9-210C80EDAE4A}">
      <dgm:prSet/>
      <dgm:spPr/>
      <dgm:t>
        <a:bodyPr/>
        <a:lstStyle/>
        <a:p>
          <a:endParaRPr lang="en-US"/>
        </a:p>
      </dgm:t>
    </dgm:pt>
    <dgm:pt modelId="{FDF23002-979B-4ABF-8968-B7F5A9191CFF}" type="sibTrans" cxnId="{C01077B6-7670-4CE8-8BC9-210C80EDAE4A}">
      <dgm:prSet/>
      <dgm:spPr/>
      <dgm:t>
        <a:bodyPr/>
        <a:lstStyle/>
        <a:p>
          <a:endParaRPr lang="en-US"/>
        </a:p>
      </dgm:t>
    </dgm:pt>
    <dgm:pt modelId="{802A01E8-CC4E-45C7-9C63-C1D95430B139}">
      <dgm:prSet/>
      <dgm:spPr/>
      <dgm:t>
        <a:bodyPr/>
        <a:lstStyle/>
        <a:p>
          <a:r>
            <a:rPr lang="hu-HU" dirty="0"/>
            <a:t>Más iskola felvételijével való ütközés esetén egy alkalommal lehet módosítani, előzetes bejelentéssel.</a:t>
          </a:r>
          <a:endParaRPr lang="en-US" dirty="0"/>
        </a:p>
      </dgm:t>
    </dgm:pt>
    <dgm:pt modelId="{57413015-8404-47FA-B445-13274A472546}" type="parTrans" cxnId="{8A544030-C1C6-4F12-97CB-7622425D0A88}">
      <dgm:prSet/>
      <dgm:spPr/>
      <dgm:t>
        <a:bodyPr/>
        <a:lstStyle/>
        <a:p>
          <a:endParaRPr lang="en-US"/>
        </a:p>
      </dgm:t>
    </dgm:pt>
    <dgm:pt modelId="{549F8B13-ED36-4080-B087-E776AD941B81}" type="sibTrans" cxnId="{8A544030-C1C6-4F12-97CB-7622425D0A88}">
      <dgm:prSet/>
      <dgm:spPr/>
      <dgm:t>
        <a:bodyPr/>
        <a:lstStyle/>
        <a:p>
          <a:endParaRPr lang="en-US"/>
        </a:p>
      </dgm:t>
    </dgm:pt>
    <dgm:pt modelId="{934838F3-894A-41AC-A2C2-73D2DC79D545}" type="pres">
      <dgm:prSet presAssocID="{993D775E-60A1-4FFB-BA9C-ACC7BE7AABE0}" presName="vert0" presStyleCnt="0">
        <dgm:presLayoutVars>
          <dgm:dir/>
          <dgm:animOne val="branch"/>
          <dgm:animLvl val="lvl"/>
        </dgm:presLayoutVars>
      </dgm:prSet>
      <dgm:spPr/>
    </dgm:pt>
    <dgm:pt modelId="{E25EB80C-89CF-4DAF-845C-BFA54EB8D472}" type="pres">
      <dgm:prSet presAssocID="{9C45B8FB-C2CE-4D85-AA96-D89FC9990383}" presName="thickLine" presStyleLbl="alignNode1" presStyleIdx="0" presStyleCnt="4"/>
      <dgm:spPr/>
    </dgm:pt>
    <dgm:pt modelId="{9184EDC0-9717-4C90-B7D0-B5C77F9864AF}" type="pres">
      <dgm:prSet presAssocID="{9C45B8FB-C2CE-4D85-AA96-D89FC9990383}" presName="horz1" presStyleCnt="0"/>
      <dgm:spPr/>
    </dgm:pt>
    <dgm:pt modelId="{BC758306-5D01-4352-B264-C3DDCEE9CED9}" type="pres">
      <dgm:prSet presAssocID="{9C45B8FB-C2CE-4D85-AA96-D89FC9990383}" presName="tx1" presStyleLbl="revTx" presStyleIdx="0" presStyleCnt="4"/>
      <dgm:spPr/>
    </dgm:pt>
    <dgm:pt modelId="{50432FCD-4422-4C56-B4BA-DA9EB0C00124}" type="pres">
      <dgm:prSet presAssocID="{9C45B8FB-C2CE-4D85-AA96-D89FC9990383}" presName="vert1" presStyleCnt="0"/>
      <dgm:spPr/>
    </dgm:pt>
    <dgm:pt modelId="{7C516710-59D9-4218-85FF-2F14ABC9DBCA}" type="pres">
      <dgm:prSet presAssocID="{3AB8054B-D60B-471C-A593-8E74C3C4646A}" presName="thickLine" presStyleLbl="alignNode1" presStyleIdx="1" presStyleCnt="4"/>
      <dgm:spPr/>
    </dgm:pt>
    <dgm:pt modelId="{B8DAD0D2-629D-4AD5-9D63-7ECAF80D9919}" type="pres">
      <dgm:prSet presAssocID="{3AB8054B-D60B-471C-A593-8E74C3C4646A}" presName="horz1" presStyleCnt="0"/>
      <dgm:spPr/>
    </dgm:pt>
    <dgm:pt modelId="{EC534131-03AC-4844-9B2F-65A3CD9DBD81}" type="pres">
      <dgm:prSet presAssocID="{3AB8054B-D60B-471C-A593-8E74C3C4646A}" presName="tx1" presStyleLbl="revTx" presStyleIdx="1" presStyleCnt="4"/>
      <dgm:spPr/>
    </dgm:pt>
    <dgm:pt modelId="{69980763-F64E-4DD4-A954-3D4B291D5334}" type="pres">
      <dgm:prSet presAssocID="{3AB8054B-D60B-471C-A593-8E74C3C4646A}" presName="vert1" presStyleCnt="0"/>
      <dgm:spPr/>
    </dgm:pt>
    <dgm:pt modelId="{C7DD3EDF-9213-4788-A747-C53F946ACDC1}" type="pres">
      <dgm:prSet presAssocID="{5228A2BF-78AB-4FB1-B69E-B6BB91ABADDC}" presName="thickLine" presStyleLbl="alignNode1" presStyleIdx="2" presStyleCnt="4"/>
      <dgm:spPr/>
    </dgm:pt>
    <dgm:pt modelId="{B1C62304-8802-4238-B44C-501856A96B7A}" type="pres">
      <dgm:prSet presAssocID="{5228A2BF-78AB-4FB1-B69E-B6BB91ABADDC}" presName="horz1" presStyleCnt="0"/>
      <dgm:spPr/>
    </dgm:pt>
    <dgm:pt modelId="{C5163CCE-02C3-4BC6-BB2B-205ACFC43A3E}" type="pres">
      <dgm:prSet presAssocID="{5228A2BF-78AB-4FB1-B69E-B6BB91ABADDC}" presName="tx1" presStyleLbl="revTx" presStyleIdx="2" presStyleCnt="4"/>
      <dgm:spPr/>
    </dgm:pt>
    <dgm:pt modelId="{9172BFE1-96E6-4454-A65C-C2D61333D7D1}" type="pres">
      <dgm:prSet presAssocID="{5228A2BF-78AB-4FB1-B69E-B6BB91ABADDC}" presName="vert1" presStyleCnt="0"/>
      <dgm:spPr/>
    </dgm:pt>
    <dgm:pt modelId="{1B5CACBE-DCA9-456C-A56F-EBE5180390BA}" type="pres">
      <dgm:prSet presAssocID="{802A01E8-CC4E-45C7-9C63-C1D95430B139}" presName="thickLine" presStyleLbl="alignNode1" presStyleIdx="3" presStyleCnt="4"/>
      <dgm:spPr/>
    </dgm:pt>
    <dgm:pt modelId="{5241162C-BE41-463F-8878-757E15DB12A9}" type="pres">
      <dgm:prSet presAssocID="{802A01E8-CC4E-45C7-9C63-C1D95430B139}" presName="horz1" presStyleCnt="0"/>
      <dgm:spPr/>
    </dgm:pt>
    <dgm:pt modelId="{8C414408-67E4-4D4F-BADB-B4D469ECDFA9}" type="pres">
      <dgm:prSet presAssocID="{802A01E8-CC4E-45C7-9C63-C1D95430B139}" presName="tx1" presStyleLbl="revTx" presStyleIdx="3" presStyleCnt="4"/>
      <dgm:spPr/>
    </dgm:pt>
    <dgm:pt modelId="{A8517ADC-15EF-4649-9FEE-D9772AFECF6A}" type="pres">
      <dgm:prSet presAssocID="{802A01E8-CC4E-45C7-9C63-C1D95430B139}" presName="vert1" presStyleCnt="0"/>
      <dgm:spPr/>
    </dgm:pt>
  </dgm:ptLst>
  <dgm:cxnLst>
    <dgm:cxn modelId="{CF1DDF01-B127-4DF7-BB05-017519DC0EE6}" srcId="{993D775E-60A1-4FFB-BA9C-ACC7BE7AABE0}" destId="{9C45B8FB-C2CE-4D85-AA96-D89FC9990383}" srcOrd="0" destOrd="0" parTransId="{C290CC3E-837F-477F-A44B-449381E30962}" sibTransId="{C6F6759D-E7C8-4304-95F6-601B7ECCBBA8}"/>
    <dgm:cxn modelId="{8A544030-C1C6-4F12-97CB-7622425D0A88}" srcId="{993D775E-60A1-4FFB-BA9C-ACC7BE7AABE0}" destId="{802A01E8-CC4E-45C7-9C63-C1D95430B139}" srcOrd="3" destOrd="0" parTransId="{57413015-8404-47FA-B445-13274A472546}" sibTransId="{549F8B13-ED36-4080-B087-E776AD941B81}"/>
    <dgm:cxn modelId="{2CBBDF50-C4A0-4326-BC26-0A846FC23F3C}" type="presOf" srcId="{5228A2BF-78AB-4FB1-B69E-B6BB91ABADDC}" destId="{C5163CCE-02C3-4BC6-BB2B-205ACFC43A3E}" srcOrd="0" destOrd="0" presId="urn:microsoft.com/office/officeart/2008/layout/LinedList"/>
    <dgm:cxn modelId="{A9BC6A7F-7A39-4620-A6F2-ED729598941B}" type="presOf" srcId="{993D775E-60A1-4FFB-BA9C-ACC7BE7AABE0}" destId="{934838F3-894A-41AC-A2C2-73D2DC79D545}" srcOrd="0" destOrd="0" presId="urn:microsoft.com/office/officeart/2008/layout/LinedList"/>
    <dgm:cxn modelId="{5773EF9F-632C-48A5-B9E0-04DA6825F424}" type="presOf" srcId="{9C45B8FB-C2CE-4D85-AA96-D89FC9990383}" destId="{BC758306-5D01-4352-B264-C3DDCEE9CED9}" srcOrd="0" destOrd="0" presId="urn:microsoft.com/office/officeart/2008/layout/LinedList"/>
    <dgm:cxn modelId="{711224B5-E8CD-4A9B-9A17-B75BC5992B10}" type="presOf" srcId="{802A01E8-CC4E-45C7-9C63-C1D95430B139}" destId="{8C414408-67E4-4D4F-BADB-B4D469ECDFA9}" srcOrd="0" destOrd="0" presId="urn:microsoft.com/office/officeart/2008/layout/LinedList"/>
    <dgm:cxn modelId="{C01077B6-7670-4CE8-8BC9-210C80EDAE4A}" srcId="{993D775E-60A1-4FFB-BA9C-ACC7BE7AABE0}" destId="{5228A2BF-78AB-4FB1-B69E-B6BB91ABADDC}" srcOrd="2" destOrd="0" parTransId="{8DE69374-CE96-478E-9AF7-56D64858C90E}" sibTransId="{FDF23002-979B-4ABF-8968-B7F5A9191CFF}"/>
    <dgm:cxn modelId="{3AF16CE1-D75C-4BB1-8F73-95B489DFA958}" type="presOf" srcId="{3AB8054B-D60B-471C-A593-8E74C3C4646A}" destId="{EC534131-03AC-4844-9B2F-65A3CD9DBD81}" srcOrd="0" destOrd="0" presId="urn:microsoft.com/office/officeart/2008/layout/LinedList"/>
    <dgm:cxn modelId="{E08A11EC-8966-4FD2-AD1E-6C9B7767D37F}" srcId="{993D775E-60A1-4FFB-BA9C-ACC7BE7AABE0}" destId="{3AB8054B-D60B-471C-A593-8E74C3C4646A}" srcOrd="1" destOrd="0" parTransId="{A0D7C524-7B39-4E5B-9172-00D8CA7B3F37}" sibTransId="{1DE3C808-11EC-4497-9B87-7FFEB25A77DC}"/>
    <dgm:cxn modelId="{51A6D5B0-BCED-4934-9B5B-FB74B6DC7E11}" type="presParOf" srcId="{934838F3-894A-41AC-A2C2-73D2DC79D545}" destId="{E25EB80C-89CF-4DAF-845C-BFA54EB8D472}" srcOrd="0" destOrd="0" presId="urn:microsoft.com/office/officeart/2008/layout/LinedList"/>
    <dgm:cxn modelId="{BFAD92C1-01A0-4A61-A2A1-754924CFFE5B}" type="presParOf" srcId="{934838F3-894A-41AC-A2C2-73D2DC79D545}" destId="{9184EDC0-9717-4C90-B7D0-B5C77F9864AF}" srcOrd="1" destOrd="0" presId="urn:microsoft.com/office/officeart/2008/layout/LinedList"/>
    <dgm:cxn modelId="{68C383D6-6085-4304-AF9C-618A843ECBC3}" type="presParOf" srcId="{9184EDC0-9717-4C90-B7D0-B5C77F9864AF}" destId="{BC758306-5D01-4352-B264-C3DDCEE9CED9}" srcOrd="0" destOrd="0" presId="urn:microsoft.com/office/officeart/2008/layout/LinedList"/>
    <dgm:cxn modelId="{F6DB5C88-FE28-4493-9572-7A7AC748D9D4}" type="presParOf" srcId="{9184EDC0-9717-4C90-B7D0-B5C77F9864AF}" destId="{50432FCD-4422-4C56-B4BA-DA9EB0C00124}" srcOrd="1" destOrd="0" presId="urn:microsoft.com/office/officeart/2008/layout/LinedList"/>
    <dgm:cxn modelId="{B76284F5-AFA5-4A05-99DF-41CAAB2B3BF2}" type="presParOf" srcId="{934838F3-894A-41AC-A2C2-73D2DC79D545}" destId="{7C516710-59D9-4218-85FF-2F14ABC9DBCA}" srcOrd="2" destOrd="0" presId="urn:microsoft.com/office/officeart/2008/layout/LinedList"/>
    <dgm:cxn modelId="{AE949833-1429-44EA-BD53-882E1A8BD956}" type="presParOf" srcId="{934838F3-894A-41AC-A2C2-73D2DC79D545}" destId="{B8DAD0D2-629D-4AD5-9D63-7ECAF80D9919}" srcOrd="3" destOrd="0" presId="urn:microsoft.com/office/officeart/2008/layout/LinedList"/>
    <dgm:cxn modelId="{AB5F48B4-D169-42EB-8BBD-3D1EF8CDADFB}" type="presParOf" srcId="{B8DAD0D2-629D-4AD5-9D63-7ECAF80D9919}" destId="{EC534131-03AC-4844-9B2F-65A3CD9DBD81}" srcOrd="0" destOrd="0" presId="urn:microsoft.com/office/officeart/2008/layout/LinedList"/>
    <dgm:cxn modelId="{8BD56148-3D32-434C-B35E-74F908AD4633}" type="presParOf" srcId="{B8DAD0D2-629D-4AD5-9D63-7ECAF80D9919}" destId="{69980763-F64E-4DD4-A954-3D4B291D5334}" srcOrd="1" destOrd="0" presId="urn:microsoft.com/office/officeart/2008/layout/LinedList"/>
    <dgm:cxn modelId="{1A3EBF06-4E8E-4C2E-AEA6-482F7968A355}" type="presParOf" srcId="{934838F3-894A-41AC-A2C2-73D2DC79D545}" destId="{C7DD3EDF-9213-4788-A747-C53F946ACDC1}" srcOrd="4" destOrd="0" presId="urn:microsoft.com/office/officeart/2008/layout/LinedList"/>
    <dgm:cxn modelId="{A5388221-3D7C-468C-A67B-242A0A82E217}" type="presParOf" srcId="{934838F3-894A-41AC-A2C2-73D2DC79D545}" destId="{B1C62304-8802-4238-B44C-501856A96B7A}" srcOrd="5" destOrd="0" presId="urn:microsoft.com/office/officeart/2008/layout/LinedList"/>
    <dgm:cxn modelId="{D4087BA7-EBEC-4BBC-BFD9-784DBBCE6102}" type="presParOf" srcId="{B1C62304-8802-4238-B44C-501856A96B7A}" destId="{C5163CCE-02C3-4BC6-BB2B-205ACFC43A3E}" srcOrd="0" destOrd="0" presId="urn:microsoft.com/office/officeart/2008/layout/LinedList"/>
    <dgm:cxn modelId="{87ED0F90-E21E-4F6D-B68D-1A284B00FAE3}" type="presParOf" srcId="{B1C62304-8802-4238-B44C-501856A96B7A}" destId="{9172BFE1-96E6-4454-A65C-C2D61333D7D1}" srcOrd="1" destOrd="0" presId="urn:microsoft.com/office/officeart/2008/layout/LinedList"/>
    <dgm:cxn modelId="{BB52ED9D-2CDC-4A78-95A1-E9515F61C73E}" type="presParOf" srcId="{934838F3-894A-41AC-A2C2-73D2DC79D545}" destId="{1B5CACBE-DCA9-456C-A56F-EBE5180390BA}" srcOrd="6" destOrd="0" presId="urn:microsoft.com/office/officeart/2008/layout/LinedList"/>
    <dgm:cxn modelId="{84CFB814-56C1-4B3E-84B8-15B8FCCDF82A}" type="presParOf" srcId="{934838F3-894A-41AC-A2C2-73D2DC79D545}" destId="{5241162C-BE41-463F-8878-757E15DB12A9}" srcOrd="7" destOrd="0" presId="urn:microsoft.com/office/officeart/2008/layout/LinedList"/>
    <dgm:cxn modelId="{AD76A1AC-0D28-4B88-99E2-7DECD3CF5435}" type="presParOf" srcId="{5241162C-BE41-463F-8878-757E15DB12A9}" destId="{8C414408-67E4-4D4F-BADB-B4D469ECDFA9}" srcOrd="0" destOrd="0" presId="urn:microsoft.com/office/officeart/2008/layout/LinedList"/>
    <dgm:cxn modelId="{D04B0618-B736-41B0-9CFD-5B792B52FD37}" type="presParOf" srcId="{5241162C-BE41-463F-8878-757E15DB12A9}" destId="{A8517ADC-15EF-4649-9FEE-D9772AFECF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52DB09-D1CA-4943-9382-1B445E5C17D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4EF227F-9D90-4D3D-A7D6-5AC56383E692}">
      <dgm:prSet/>
      <dgm:spPr/>
      <dgm:t>
        <a:bodyPr/>
        <a:lstStyle/>
        <a:p>
          <a:r>
            <a:rPr lang="hu-HU"/>
            <a:t>A szóbeli vizsgára hozni kell a kinyomtatott félévi bizonyítványt</a:t>
          </a:r>
          <a:endParaRPr lang="en-US"/>
        </a:p>
      </dgm:t>
    </dgm:pt>
    <dgm:pt modelId="{A0784872-6B96-49B8-8A46-C48040863660}" type="parTrans" cxnId="{EB992FC5-2A2E-4EA9-85EA-0BEB8E6FEB28}">
      <dgm:prSet/>
      <dgm:spPr/>
      <dgm:t>
        <a:bodyPr/>
        <a:lstStyle/>
        <a:p>
          <a:endParaRPr lang="en-US"/>
        </a:p>
      </dgm:t>
    </dgm:pt>
    <dgm:pt modelId="{265E62B1-63B8-410E-96A0-72D919CB5BB3}" type="sibTrans" cxnId="{EB992FC5-2A2E-4EA9-85EA-0BEB8E6FEB28}">
      <dgm:prSet/>
      <dgm:spPr/>
      <dgm:t>
        <a:bodyPr/>
        <a:lstStyle/>
        <a:p>
          <a:endParaRPr lang="en-US"/>
        </a:p>
      </dgm:t>
    </dgm:pt>
    <dgm:pt modelId="{00FE999B-379E-41B0-8833-AC677C3BE546}">
      <dgm:prSet/>
      <dgm:spPr/>
      <dgm:t>
        <a:bodyPr/>
        <a:lstStyle/>
        <a:p>
          <a:r>
            <a:rPr lang="hu-HU"/>
            <a:t>Előnyt jelent, ha a felvételiző bemutatja a tanulmányi és sportversenyeken kapott érmeit, okleveleit, igazolásait.   </a:t>
          </a:r>
          <a:endParaRPr lang="en-US"/>
        </a:p>
      </dgm:t>
    </dgm:pt>
    <dgm:pt modelId="{CD9E4247-9F5B-425E-9D0D-A8A41A443506}" type="parTrans" cxnId="{040AEADF-8779-47BA-8680-A48B22715416}">
      <dgm:prSet/>
      <dgm:spPr/>
      <dgm:t>
        <a:bodyPr/>
        <a:lstStyle/>
        <a:p>
          <a:endParaRPr lang="en-US"/>
        </a:p>
      </dgm:t>
    </dgm:pt>
    <dgm:pt modelId="{A187B065-3AEB-4255-8C53-DC8F30262FD8}" type="sibTrans" cxnId="{040AEADF-8779-47BA-8680-A48B22715416}">
      <dgm:prSet/>
      <dgm:spPr/>
      <dgm:t>
        <a:bodyPr/>
        <a:lstStyle/>
        <a:p>
          <a:endParaRPr lang="en-US"/>
        </a:p>
      </dgm:t>
    </dgm:pt>
    <dgm:pt modelId="{F88195D2-25D3-4D48-AC5D-FA4303D659CE}">
      <dgm:prSet/>
      <dgm:spPr/>
      <dgm:t>
        <a:bodyPr/>
        <a:lstStyle/>
        <a:p>
          <a:r>
            <a:rPr lang="hu-HU"/>
            <a:t>Boríték</a:t>
          </a:r>
          <a:endParaRPr lang="en-US"/>
        </a:p>
      </dgm:t>
    </dgm:pt>
    <dgm:pt modelId="{62093E36-DEB8-4A2C-AAF9-1B38576ADD08}" type="parTrans" cxnId="{931C3C3A-18F9-4EE4-94E8-74413C67D43F}">
      <dgm:prSet/>
      <dgm:spPr/>
      <dgm:t>
        <a:bodyPr/>
        <a:lstStyle/>
        <a:p>
          <a:endParaRPr lang="en-US"/>
        </a:p>
      </dgm:t>
    </dgm:pt>
    <dgm:pt modelId="{1C74FE57-7FAF-4D8E-AA27-5A2AC9890EEE}" type="sibTrans" cxnId="{931C3C3A-18F9-4EE4-94E8-74413C67D43F}">
      <dgm:prSet/>
      <dgm:spPr/>
      <dgm:t>
        <a:bodyPr/>
        <a:lstStyle/>
        <a:p>
          <a:endParaRPr lang="en-US"/>
        </a:p>
      </dgm:t>
    </dgm:pt>
    <dgm:pt modelId="{DB1DA054-91F0-4BD0-8758-9AAEAC6C17D8}" type="pres">
      <dgm:prSet presAssocID="{D752DB09-D1CA-4943-9382-1B445E5C17DC}" presName="vert0" presStyleCnt="0">
        <dgm:presLayoutVars>
          <dgm:dir/>
          <dgm:animOne val="branch"/>
          <dgm:animLvl val="lvl"/>
        </dgm:presLayoutVars>
      </dgm:prSet>
      <dgm:spPr/>
    </dgm:pt>
    <dgm:pt modelId="{8861F5D8-A9CB-4A88-BB4E-03598804AE6D}" type="pres">
      <dgm:prSet presAssocID="{34EF227F-9D90-4D3D-A7D6-5AC56383E692}" presName="thickLine" presStyleLbl="alignNode1" presStyleIdx="0" presStyleCnt="3"/>
      <dgm:spPr/>
    </dgm:pt>
    <dgm:pt modelId="{9CB94320-DB46-4DB4-9C04-CC2D243EC942}" type="pres">
      <dgm:prSet presAssocID="{34EF227F-9D90-4D3D-A7D6-5AC56383E692}" presName="horz1" presStyleCnt="0"/>
      <dgm:spPr/>
    </dgm:pt>
    <dgm:pt modelId="{5FAA0774-9FE6-47C5-860B-467D1C24E5B2}" type="pres">
      <dgm:prSet presAssocID="{34EF227F-9D90-4D3D-A7D6-5AC56383E692}" presName="tx1" presStyleLbl="revTx" presStyleIdx="0" presStyleCnt="3"/>
      <dgm:spPr/>
    </dgm:pt>
    <dgm:pt modelId="{982C7D36-00CB-4489-AB37-D57C39BCE93C}" type="pres">
      <dgm:prSet presAssocID="{34EF227F-9D90-4D3D-A7D6-5AC56383E692}" presName="vert1" presStyleCnt="0"/>
      <dgm:spPr/>
    </dgm:pt>
    <dgm:pt modelId="{D4F08A62-830F-41DD-8D78-9811C0569670}" type="pres">
      <dgm:prSet presAssocID="{00FE999B-379E-41B0-8833-AC677C3BE546}" presName="thickLine" presStyleLbl="alignNode1" presStyleIdx="1" presStyleCnt="3"/>
      <dgm:spPr/>
    </dgm:pt>
    <dgm:pt modelId="{94ECDFCF-AD92-4325-8768-AB610314BB1E}" type="pres">
      <dgm:prSet presAssocID="{00FE999B-379E-41B0-8833-AC677C3BE546}" presName="horz1" presStyleCnt="0"/>
      <dgm:spPr/>
    </dgm:pt>
    <dgm:pt modelId="{C686E63B-2D1D-4773-814D-D2EE625304C8}" type="pres">
      <dgm:prSet presAssocID="{00FE999B-379E-41B0-8833-AC677C3BE546}" presName="tx1" presStyleLbl="revTx" presStyleIdx="1" presStyleCnt="3"/>
      <dgm:spPr/>
    </dgm:pt>
    <dgm:pt modelId="{DB83D29E-79EE-45AC-9CBA-2B3788ABE9FD}" type="pres">
      <dgm:prSet presAssocID="{00FE999B-379E-41B0-8833-AC677C3BE546}" presName="vert1" presStyleCnt="0"/>
      <dgm:spPr/>
    </dgm:pt>
    <dgm:pt modelId="{C5714CA2-4051-44E3-B1DF-EAC1B7C97424}" type="pres">
      <dgm:prSet presAssocID="{F88195D2-25D3-4D48-AC5D-FA4303D659CE}" presName="thickLine" presStyleLbl="alignNode1" presStyleIdx="2" presStyleCnt="3"/>
      <dgm:spPr/>
    </dgm:pt>
    <dgm:pt modelId="{10DB1C1F-0D07-46A8-8A85-E2144DBA51C4}" type="pres">
      <dgm:prSet presAssocID="{F88195D2-25D3-4D48-AC5D-FA4303D659CE}" presName="horz1" presStyleCnt="0"/>
      <dgm:spPr/>
    </dgm:pt>
    <dgm:pt modelId="{A4D54C8C-B435-438F-84C1-789024FA6D1F}" type="pres">
      <dgm:prSet presAssocID="{F88195D2-25D3-4D48-AC5D-FA4303D659CE}" presName="tx1" presStyleLbl="revTx" presStyleIdx="2" presStyleCnt="3"/>
      <dgm:spPr/>
    </dgm:pt>
    <dgm:pt modelId="{B5258FFA-E3B8-410D-99AB-56A383050628}" type="pres">
      <dgm:prSet presAssocID="{F88195D2-25D3-4D48-AC5D-FA4303D659CE}" presName="vert1" presStyleCnt="0"/>
      <dgm:spPr/>
    </dgm:pt>
  </dgm:ptLst>
  <dgm:cxnLst>
    <dgm:cxn modelId="{734A8B28-3F5E-433A-95B2-A3A401ABD80A}" type="presOf" srcId="{34EF227F-9D90-4D3D-A7D6-5AC56383E692}" destId="{5FAA0774-9FE6-47C5-860B-467D1C24E5B2}" srcOrd="0" destOrd="0" presId="urn:microsoft.com/office/officeart/2008/layout/LinedList"/>
    <dgm:cxn modelId="{931C3C3A-18F9-4EE4-94E8-74413C67D43F}" srcId="{D752DB09-D1CA-4943-9382-1B445E5C17DC}" destId="{F88195D2-25D3-4D48-AC5D-FA4303D659CE}" srcOrd="2" destOrd="0" parTransId="{62093E36-DEB8-4A2C-AAF9-1B38576ADD08}" sibTransId="{1C74FE57-7FAF-4D8E-AA27-5A2AC9890EEE}"/>
    <dgm:cxn modelId="{06F6CB9F-FB21-44A8-897B-F26C9416A733}" type="presOf" srcId="{F88195D2-25D3-4D48-AC5D-FA4303D659CE}" destId="{A4D54C8C-B435-438F-84C1-789024FA6D1F}" srcOrd="0" destOrd="0" presId="urn:microsoft.com/office/officeart/2008/layout/LinedList"/>
    <dgm:cxn modelId="{EB992FC5-2A2E-4EA9-85EA-0BEB8E6FEB28}" srcId="{D752DB09-D1CA-4943-9382-1B445E5C17DC}" destId="{34EF227F-9D90-4D3D-A7D6-5AC56383E692}" srcOrd="0" destOrd="0" parTransId="{A0784872-6B96-49B8-8A46-C48040863660}" sibTransId="{265E62B1-63B8-410E-96A0-72D919CB5BB3}"/>
    <dgm:cxn modelId="{040AEADF-8779-47BA-8680-A48B22715416}" srcId="{D752DB09-D1CA-4943-9382-1B445E5C17DC}" destId="{00FE999B-379E-41B0-8833-AC677C3BE546}" srcOrd="1" destOrd="0" parTransId="{CD9E4247-9F5B-425E-9D0D-A8A41A443506}" sibTransId="{A187B065-3AEB-4255-8C53-DC8F30262FD8}"/>
    <dgm:cxn modelId="{ECB693F0-D71B-4FA1-9662-F5327144196C}" type="presOf" srcId="{00FE999B-379E-41B0-8833-AC677C3BE546}" destId="{C686E63B-2D1D-4773-814D-D2EE625304C8}" srcOrd="0" destOrd="0" presId="urn:microsoft.com/office/officeart/2008/layout/LinedList"/>
    <dgm:cxn modelId="{57F75FFE-EC4D-43C4-AB6C-3A6DF277578D}" type="presOf" srcId="{D752DB09-D1CA-4943-9382-1B445E5C17DC}" destId="{DB1DA054-91F0-4BD0-8758-9AAEAC6C17D8}" srcOrd="0" destOrd="0" presId="urn:microsoft.com/office/officeart/2008/layout/LinedList"/>
    <dgm:cxn modelId="{4132F18C-D515-4AA7-8CA0-3B315CEF4112}" type="presParOf" srcId="{DB1DA054-91F0-4BD0-8758-9AAEAC6C17D8}" destId="{8861F5D8-A9CB-4A88-BB4E-03598804AE6D}" srcOrd="0" destOrd="0" presId="urn:microsoft.com/office/officeart/2008/layout/LinedList"/>
    <dgm:cxn modelId="{0FAE6F92-41BB-462A-85FB-06D3CDF4E368}" type="presParOf" srcId="{DB1DA054-91F0-4BD0-8758-9AAEAC6C17D8}" destId="{9CB94320-DB46-4DB4-9C04-CC2D243EC942}" srcOrd="1" destOrd="0" presId="urn:microsoft.com/office/officeart/2008/layout/LinedList"/>
    <dgm:cxn modelId="{DE72FA07-8DFB-4C05-BECC-D0DF4D135EE6}" type="presParOf" srcId="{9CB94320-DB46-4DB4-9C04-CC2D243EC942}" destId="{5FAA0774-9FE6-47C5-860B-467D1C24E5B2}" srcOrd="0" destOrd="0" presId="urn:microsoft.com/office/officeart/2008/layout/LinedList"/>
    <dgm:cxn modelId="{DCAB31B2-392F-4A25-947A-85BA1764F8A9}" type="presParOf" srcId="{9CB94320-DB46-4DB4-9C04-CC2D243EC942}" destId="{982C7D36-00CB-4489-AB37-D57C39BCE93C}" srcOrd="1" destOrd="0" presId="urn:microsoft.com/office/officeart/2008/layout/LinedList"/>
    <dgm:cxn modelId="{89260B59-C36E-405B-97A9-F2ECC808CEB2}" type="presParOf" srcId="{DB1DA054-91F0-4BD0-8758-9AAEAC6C17D8}" destId="{D4F08A62-830F-41DD-8D78-9811C0569670}" srcOrd="2" destOrd="0" presId="urn:microsoft.com/office/officeart/2008/layout/LinedList"/>
    <dgm:cxn modelId="{D758909E-BB34-463E-B92F-6FCF7DEBDA55}" type="presParOf" srcId="{DB1DA054-91F0-4BD0-8758-9AAEAC6C17D8}" destId="{94ECDFCF-AD92-4325-8768-AB610314BB1E}" srcOrd="3" destOrd="0" presId="urn:microsoft.com/office/officeart/2008/layout/LinedList"/>
    <dgm:cxn modelId="{86B5DA15-681E-442F-A46F-D2300717B2E2}" type="presParOf" srcId="{94ECDFCF-AD92-4325-8768-AB610314BB1E}" destId="{C686E63B-2D1D-4773-814D-D2EE625304C8}" srcOrd="0" destOrd="0" presId="urn:microsoft.com/office/officeart/2008/layout/LinedList"/>
    <dgm:cxn modelId="{03DDC5AF-CFAE-49F8-934D-B4E01035B1B2}" type="presParOf" srcId="{94ECDFCF-AD92-4325-8768-AB610314BB1E}" destId="{DB83D29E-79EE-45AC-9CBA-2B3788ABE9FD}" srcOrd="1" destOrd="0" presId="urn:microsoft.com/office/officeart/2008/layout/LinedList"/>
    <dgm:cxn modelId="{55B46746-01D1-46DD-A517-437319FDA45E}" type="presParOf" srcId="{DB1DA054-91F0-4BD0-8758-9AAEAC6C17D8}" destId="{C5714CA2-4051-44E3-B1DF-EAC1B7C97424}" srcOrd="4" destOrd="0" presId="urn:microsoft.com/office/officeart/2008/layout/LinedList"/>
    <dgm:cxn modelId="{0DC24875-50E6-4635-8EB0-01091A69C37A}" type="presParOf" srcId="{DB1DA054-91F0-4BD0-8758-9AAEAC6C17D8}" destId="{10DB1C1F-0D07-46A8-8A85-E2144DBA51C4}" srcOrd="5" destOrd="0" presId="urn:microsoft.com/office/officeart/2008/layout/LinedList"/>
    <dgm:cxn modelId="{46A5D1C9-9711-4C52-B3BE-D04086691245}" type="presParOf" srcId="{10DB1C1F-0D07-46A8-8A85-E2144DBA51C4}" destId="{A4D54C8C-B435-438F-84C1-789024FA6D1F}" srcOrd="0" destOrd="0" presId="urn:microsoft.com/office/officeart/2008/layout/LinedList"/>
    <dgm:cxn modelId="{1B21971A-687D-4A1A-9F1B-2BCBABF56817}" type="presParOf" srcId="{10DB1C1F-0D07-46A8-8A85-E2144DBA51C4}" destId="{B5258FFA-E3B8-410D-99AB-56A38305062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73B33-C642-449B-A524-B3DE55848D44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B0366-CDBF-4AFA-91BF-0223DEE17C25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/>
            <a:t>öt évfolyamos, nyelvi előkészítővel induló angol nyelvi osztály</a:t>
          </a:r>
          <a:endParaRPr lang="en-US" sz="3100" kern="1200"/>
        </a:p>
      </dsp:txBody>
      <dsp:txXfrm>
        <a:off x="0" y="0"/>
        <a:ext cx="10515600" cy="1087834"/>
      </dsp:txXfrm>
    </dsp:sp>
    <dsp:sp modelId="{489F13DC-E043-4DCD-A81B-03F3721A132D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10FD0-9973-49E2-AF35-76185E305B42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 dirty="0"/>
            <a:t>emelt óraszámú nyelvi </a:t>
          </a:r>
          <a:r>
            <a:rPr lang="hu-HU" sz="3100" kern="1200" dirty="0" err="1"/>
            <a:t>tagozatos</a:t>
          </a:r>
          <a:r>
            <a:rPr lang="hu-HU" sz="3100" kern="1200" dirty="0"/>
            <a:t> osztály angol és német nyelven</a:t>
          </a:r>
          <a:endParaRPr lang="en-US" sz="3100" kern="1200" dirty="0"/>
        </a:p>
      </dsp:txBody>
      <dsp:txXfrm>
        <a:off x="0" y="1087834"/>
        <a:ext cx="10515600" cy="1087834"/>
      </dsp:txXfrm>
    </dsp:sp>
    <dsp:sp modelId="{197D5089-42BE-4E58-8410-FE33C06D3E0E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BAC01-003E-4BE5-A2E8-46AEBA8E0350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/>
            <a:t>történelem emelt szintű osztály</a:t>
          </a:r>
          <a:endParaRPr lang="en-US" sz="3100" kern="1200"/>
        </a:p>
      </dsp:txBody>
      <dsp:txXfrm>
        <a:off x="0" y="2175669"/>
        <a:ext cx="10515600" cy="1087834"/>
      </dsp:txXfrm>
    </dsp:sp>
    <dsp:sp modelId="{B4E22E92-B35D-41E1-991E-944175438D53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A69F5-81E8-4719-AD9F-D5C3C2AFA8FF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3100" kern="1200" dirty="0"/>
            <a:t>általános tantervű osztály </a:t>
          </a:r>
          <a:endParaRPr lang="en-US" sz="3100" kern="1200" dirty="0"/>
        </a:p>
      </dsp:txBody>
      <dsp:txXfrm>
        <a:off x="0" y="3263503"/>
        <a:ext cx="10515600" cy="10878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F68E6-6AF6-4EBD-8021-82D8D09ACB19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224C8-772B-4912-A370-ED65EFCC7E71}">
      <dsp:nvSpPr>
        <dsp:cNvPr id="0" name=""/>
        <dsp:cNvSpPr/>
      </dsp:nvSpPr>
      <dsp:spPr>
        <a:xfrm>
          <a:off x="0" y="67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Maximális szóbeli eredménnyel sincs esélye bekerülni, nem hívjuk be</a:t>
          </a:r>
          <a:endParaRPr lang="en-US" sz="2900" kern="1200"/>
        </a:p>
      </dsp:txBody>
      <dsp:txXfrm>
        <a:off x="0" y="675"/>
        <a:ext cx="6291714" cy="1105876"/>
      </dsp:txXfrm>
    </dsp:sp>
    <dsp:sp modelId="{D99A454A-0FBF-479C-AE07-AFA25F25123C}">
      <dsp:nvSpPr>
        <dsp:cNvPr id="0" name=""/>
        <dsp:cNvSpPr/>
      </dsp:nvSpPr>
      <dsp:spPr>
        <a:xfrm>
          <a:off x="0" y="1106552"/>
          <a:ext cx="6291714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FA18B-B313-45EA-AC62-D68181C5630A}">
      <dsp:nvSpPr>
        <dsp:cNvPr id="0" name=""/>
        <dsp:cNvSpPr/>
      </dsp:nvSpPr>
      <dsp:spPr>
        <a:xfrm>
          <a:off x="0" y="110655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Ha mégis élni kívánnak a szóbeli meghallgatás lehetőségével:</a:t>
          </a:r>
          <a:endParaRPr lang="en-US" sz="2900" kern="1200"/>
        </a:p>
      </dsp:txBody>
      <dsp:txXfrm>
        <a:off x="0" y="1106552"/>
        <a:ext cx="6291714" cy="1105876"/>
      </dsp:txXfrm>
    </dsp:sp>
    <dsp:sp modelId="{1939DCEB-9728-484C-AEF2-5D33310C1F50}">
      <dsp:nvSpPr>
        <dsp:cNvPr id="0" name=""/>
        <dsp:cNvSpPr/>
      </dsp:nvSpPr>
      <dsp:spPr>
        <a:xfrm>
          <a:off x="0" y="2212429"/>
          <a:ext cx="6291714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84F46-70B4-4687-9171-212776C7C7FD}">
      <dsp:nvSpPr>
        <dsp:cNvPr id="0" name=""/>
        <dsp:cNvSpPr/>
      </dsp:nvSpPr>
      <dsp:spPr>
        <a:xfrm>
          <a:off x="0" y="2212429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2022. március 3.án 16.00 óráig jelezniük kell a </a:t>
          </a:r>
          <a:r>
            <a:rPr lang="hu-HU" sz="2900" u="sng" kern="1200">
              <a:hlinkClick xmlns:r="http://schemas.openxmlformats.org/officeDocument/2006/relationships" r:id="rId1"/>
            </a:rPr>
            <a:t>felveteli@petofigimi.hu</a:t>
          </a:r>
          <a:r>
            <a:rPr lang="hu-HU" sz="2900" u="sng" kern="1200"/>
            <a:t> </a:t>
          </a:r>
          <a:r>
            <a:rPr lang="hu-HU" sz="2900" kern="1200"/>
            <a:t>címen</a:t>
          </a:r>
          <a:endParaRPr lang="en-US" sz="2900" kern="1200"/>
        </a:p>
      </dsp:txBody>
      <dsp:txXfrm>
        <a:off x="0" y="2212429"/>
        <a:ext cx="6291714" cy="1105876"/>
      </dsp:txXfrm>
    </dsp:sp>
    <dsp:sp modelId="{7896FCF8-6B34-4340-B0A9-09661B6140C7}">
      <dsp:nvSpPr>
        <dsp:cNvPr id="0" name=""/>
        <dsp:cNvSpPr/>
      </dsp:nvSpPr>
      <dsp:spPr>
        <a:xfrm>
          <a:off x="0" y="3318305"/>
          <a:ext cx="6291714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6515C-D966-40E0-8D71-5007D216E433}">
      <dsp:nvSpPr>
        <dsp:cNvPr id="0" name=""/>
        <dsp:cNvSpPr/>
      </dsp:nvSpPr>
      <dsp:spPr>
        <a:xfrm>
          <a:off x="0" y="331830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Feltünteni a tanuló OM azonosítóját, nevét, kérelem indoklását</a:t>
          </a:r>
          <a:endParaRPr lang="en-US" sz="2900" kern="1200"/>
        </a:p>
      </dsp:txBody>
      <dsp:txXfrm>
        <a:off x="0" y="3318305"/>
        <a:ext cx="6291714" cy="1105876"/>
      </dsp:txXfrm>
    </dsp:sp>
    <dsp:sp modelId="{32E13D2C-5B17-4AD7-B540-85B0925E7063}">
      <dsp:nvSpPr>
        <dsp:cNvPr id="0" name=""/>
        <dsp:cNvSpPr/>
      </dsp:nvSpPr>
      <dsp:spPr>
        <a:xfrm>
          <a:off x="0" y="4424182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4D3AF2-0337-49E2-B29D-B4EF5D97B451}">
      <dsp:nvSpPr>
        <dsp:cNvPr id="0" name=""/>
        <dsp:cNvSpPr/>
      </dsp:nvSpPr>
      <dsp:spPr>
        <a:xfrm>
          <a:off x="0" y="442418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 dirty="0"/>
            <a:t>Az ő meghallgatásukra március 5-én vagy 7-én lesz lehetőség </a:t>
          </a:r>
          <a:endParaRPr lang="en-US" sz="2900" kern="1200" dirty="0"/>
        </a:p>
      </dsp:txBody>
      <dsp:txXfrm>
        <a:off x="0" y="4424182"/>
        <a:ext cx="6291714" cy="11058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EB80C-89CF-4DAF-845C-BFA54EB8D472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58306-5D01-4352-B264-C3DDCEE9CED9}">
      <dsp:nvSpPr>
        <dsp:cNvPr id="0" name=""/>
        <dsp:cNvSpPr/>
      </dsp:nvSpPr>
      <dsp:spPr>
        <a:xfrm>
          <a:off x="0" y="0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/>
            <a:t>Tervezett időpontok: 2022. március 2, március 5. és március 7.  A beosztást a honlapon közöljük legkésőbb 2022. február 28-ig. </a:t>
          </a:r>
          <a:endParaRPr lang="en-US" sz="2500" kern="1200"/>
        </a:p>
      </dsp:txBody>
      <dsp:txXfrm>
        <a:off x="0" y="0"/>
        <a:ext cx="6291714" cy="1382683"/>
      </dsp:txXfrm>
    </dsp:sp>
    <dsp:sp modelId="{7C516710-59D9-4218-85FF-2F14ABC9DBCA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34131-03AC-4844-9B2F-65A3CD9DBD81}">
      <dsp:nvSpPr>
        <dsp:cNvPr id="0" name=""/>
        <dsp:cNvSpPr/>
      </dsp:nvSpPr>
      <dsp:spPr>
        <a:xfrm>
          <a:off x="0" y="1382683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/>
            <a:t>A beosztást a honlapon és az iskola előterében lehet megtekinteni</a:t>
          </a:r>
          <a:endParaRPr lang="en-US" sz="2500" kern="1200"/>
        </a:p>
      </dsp:txBody>
      <dsp:txXfrm>
        <a:off x="0" y="1382683"/>
        <a:ext cx="6291714" cy="1382683"/>
      </dsp:txXfrm>
    </dsp:sp>
    <dsp:sp modelId="{C7DD3EDF-9213-4788-A747-C53F946ACDC1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63CCE-02C3-4BC6-BB2B-205ACFC43A3E}">
      <dsp:nvSpPr>
        <dsp:cNvPr id="0" name=""/>
        <dsp:cNvSpPr/>
      </dsp:nvSpPr>
      <dsp:spPr>
        <a:xfrm>
          <a:off x="0" y="2765367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/>
            <a:t>Írásban nem küldünk értesítést!</a:t>
          </a:r>
          <a:endParaRPr lang="en-US" sz="2500" kern="1200"/>
        </a:p>
      </dsp:txBody>
      <dsp:txXfrm>
        <a:off x="0" y="2765367"/>
        <a:ext cx="6291714" cy="1382683"/>
      </dsp:txXfrm>
    </dsp:sp>
    <dsp:sp modelId="{1B5CACBE-DCA9-456C-A56F-EBE5180390BA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14408-67E4-4D4F-BADB-B4D469ECDFA9}">
      <dsp:nvSpPr>
        <dsp:cNvPr id="0" name=""/>
        <dsp:cNvSpPr/>
      </dsp:nvSpPr>
      <dsp:spPr>
        <a:xfrm>
          <a:off x="0" y="4148051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 dirty="0"/>
            <a:t>Más iskola felvételijével való ütközés esetén egy alkalommal lehet módosítani, előzetes bejelentéssel.</a:t>
          </a:r>
          <a:endParaRPr lang="en-US" sz="2500" kern="1200" dirty="0"/>
        </a:p>
      </dsp:txBody>
      <dsp:txXfrm>
        <a:off x="0" y="4148051"/>
        <a:ext cx="6291714" cy="13826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1F5D8-A9CB-4A88-BB4E-03598804AE6D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A0774-9FE6-47C5-860B-467D1C24E5B2}">
      <dsp:nvSpPr>
        <dsp:cNvPr id="0" name=""/>
        <dsp:cNvSpPr/>
      </dsp:nvSpPr>
      <dsp:spPr>
        <a:xfrm>
          <a:off x="0" y="2700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A szóbeli vizsgára hozni kell a kinyomtatott félévi bizonyítványt</a:t>
          </a:r>
          <a:endParaRPr lang="en-US" sz="2900" kern="1200"/>
        </a:p>
      </dsp:txBody>
      <dsp:txXfrm>
        <a:off x="0" y="2700"/>
        <a:ext cx="6291714" cy="1841777"/>
      </dsp:txXfrm>
    </dsp:sp>
    <dsp:sp modelId="{D4F08A62-830F-41DD-8D78-9811C0569670}">
      <dsp:nvSpPr>
        <dsp:cNvPr id="0" name=""/>
        <dsp:cNvSpPr/>
      </dsp:nvSpPr>
      <dsp:spPr>
        <a:xfrm>
          <a:off x="0" y="1844478"/>
          <a:ext cx="6291714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6E63B-2D1D-4773-814D-D2EE625304C8}">
      <dsp:nvSpPr>
        <dsp:cNvPr id="0" name=""/>
        <dsp:cNvSpPr/>
      </dsp:nvSpPr>
      <dsp:spPr>
        <a:xfrm>
          <a:off x="0" y="1844478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Előnyt jelent, ha a felvételiző bemutatja a tanulmányi és sportversenyeken kapott érmeit, okleveleit, igazolásait.   </a:t>
          </a:r>
          <a:endParaRPr lang="en-US" sz="2900" kern="1200"/>
        </a:p>
      </dsp:txBody>
      <dsp:txXfrm>
        <a:off x="0" y="1844478"/>
        <a:ext cx="6291714" cy="1841777"/>
      </dsp:txXfrm>
    </dsp:sp>
    <dsp:sp modelId="{C5714CA2-4051-44E3-B1DF-EAC1B7C97424}">
      <dsp:nvSpPr>
        <dsp:cNvPr id="0" name=""/>
        <dsp:cNvSpPr/>
      </dsp:nvSpPr>
      <dsp:spPr>
        <a:xfrm>
          <a:off x="0" y="3686256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D54C8C-B435-438F-84C1-789024FA6D1F}">
      <dsp:nvSpPr>
        <dsp:cNvPr id="0" name=""/>
        <dsp:cNvSpPr/>
      </dsp:nvSpPr>
      <dsp:spPr>
        <a:xfrm>
          <a:off x="0" y="3686256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900" kern="1200"/>
            <a:t>Boríték</a:t>
          </a:r>
          <a:endParaRPr lang="en-US" sz="2900" kern="1200"/>
        </a:p>
      </dsp:txBody>
      <dsp:txXfrm>
        <a:off x="0" y="3686256"/>
        <a:ext cx="6291714" cy="1841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984E9-0BD2-4DEB-9632-626DF651C36C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A3817-BFDA-4087-A86D-CED3955312F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399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A3817-BFDA-4087-A86D-CED3955312F0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626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4307C0-F9D5-423D-B7DA-2B0D20C9E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A4C2F4C-B565-488E-A688-14AB7AD9D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548C851-F9D9-47EA-B61E-284E1A49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E87E467-575B-419D-BB88-5CC3C306B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D76BF62-F1F6-4AFE-BDE2-6190BF25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351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D7133B-EBCA-4BC1-A00B-59846A69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E7A30AD-24CB-43BF-8D93-516B4A87B2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482A325-4181-4978-AE64-435CEFA8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87B0358-A43E-4C3E-B8EA-32458F1AE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A1CDD1C-AA31-4C38-8BF2-202ED3A03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552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ACAB603E-97D7-4FA6-84BA-60B6FE908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8F27FB1-2632-4D60-98AF-598403729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D3BC887-80A1-4E3A-AD86-6E89A2119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DA008F1-6BE9-447F-8E35-9E22FAB3F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CFA816F-FE21-4151-917D-8CF4EBBF6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755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40E4BE-9DC7-43F1-B3FC-E518B832F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69E74D9-3141-4443-879C-FB3BC3005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85CE57B-C8ED-4D4C-AE1D-FCAC9ED6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A50711F-FF28-417D-A7AD-EB38918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85B0E9E-3CDC-4DA1-A2A3-2E007E618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045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6B822A-36FA-40E4-AB07-6F64F7E67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210CF43-571B-4248-99D5-B453FCFDC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4F6F550-A25A-457D-A1B8-30D12C7DE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BDA886E-7A1B-4556-A894-727B6D1D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83D0720-BDDE-4BC7-9EAA-DB88C97E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143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7F47DD-7BE5-4DA6-BA44-B9DA6AB1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4EA141F-0CD6-4699-A778-51A670EBB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3D9D0F1-BB99-4FE1-B9DD-2C341E4F6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F9F997A-3B75-4309-A707-F0E57D2B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11C441C-DD07-44ED-9624-2E260CF5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BC0FD1B-13B9-44FC-87DE-5F060312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850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16A886-F33A-41EE-B0FA-237DD7832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0284CA2-8CF4-457B-8716-E81FBD7B1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BEAD065-52A7-4EF1-BAED-364C797EE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7B66278-933F-45D3-BFB6-55B7FFBA3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114D4386-4381-43AD-B113-5CD564243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79EEC6E0-1000-4304-930C-019404B5D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23DAF8E-7016-4E69-A683-0BB0D6C48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ADC520AB-3187-4564-83A3-C7C49738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32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31ADEE-1EA3-4415-8483-85C7E4CF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03A7938-3625-45C0-ADC9-0292FDFC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D8D2627-BEFB-4016-8771-98608CD5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646BE6E-7176-4F96-B3C4-ABA4448AC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785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8A434B9-F4CE-412A-AFB1-CDD798606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F07C151F-FAD6-4228-BF31-F58064A7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19D80D9-9B3C-456A-AEE0-2FDC1D51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828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1EAD6C-94A4-42F0-A48B-E8958A33F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03EBB64-89F4-42D1-BB87-ADBD1C3C4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518D5F7-280B-44BC-ABEE-2EA6966C0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F6AE0F1-2F6A-4516-8829-5FE48FDA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9CEAD72-3E81-42B6-A159-2A9A6586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CA71F74-69C4-4DE6-83D2-8BDEC29A7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45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013EC6-BFF6-4DC8-8639-1395E673E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79E20792-F05D-4476-A721-C7ABEE18B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AD609B8-CD42-446C-ADCD-FDC26B21F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C073B6E-20C1-4063-9A2B-4A6CEACA4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12F6DD8-2D9A-4138-813A-172CBF63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B8DD619-5D8A-4284-A058-FBE11EC4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20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88E6B429-687D-4FFE-BA6D-C8FA2BACD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628D0B3-F053-4EA4-9BFE-17D5692A4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555EE3E-38EC-4980-B358-30DD04F5BF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0E9FE-8822-405F-972F-5DABA4ADC7F8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BDB9178-3234-4C30-968A-CE40E8898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D44CCFB-FF2D-41A6-A693-9F99CF04B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16F0A-D0F5-4666-91BA-8E64DAC55C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89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3F9290E-4404-4E82-9E42-2BA7C8DAF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hu-HU" sz="4700" b="1" dirty="0"/>
              <a:t>SZERETETTEL ÜDVÖZÖLJÜK A PETŐFI SÁNDOR GIMNÁZIUM SZÜLŐI TÁJÉKOZTATÓJÁN!</a:t>
            </a:r>
          </a:p>
        </p:txBody>
      </p:sp>
    </p:spTree>
    <p:extLst>
      <p:ext uri="{BB962C8B-B14F-4D97-AF65-F5344CB8AC3E}">
        <p14:creationId xmlns:p14="http://schemas.microsoft.com/office/powerpoint/2010/main" val="314133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37064ED-9DDB-4AFF-ABF6-0972C0488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Felvételi rendszerünk</a:t>
            </a:r>
          </a:p>
        </p:txBody>
      </p:sp>
    </p:spTree>
    <p:extLst>
      <p:ext uri="{BB962C8B-B14F-4D97-AF65-F5344CB8AC3E}">
        <p14:creationId xmlns:p14="http://schemas.microsoft.com/office/powerpoint/2010/main" val="604663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0AFDE1-9765-46A4-86EB-9CCB1FB5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AZ EGYSÉGES ÍRÁSBELI VIZSGA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B08D00-D4AE-4F00-91AD-36952798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az általános típusú központi feladatlapot íratjuk</a:t>
            </a:r>
          </a:p>
          <a:p>
            <a:r>
              <a:rPr lang="hu-HU" dirty="0"/>
              <a:t>Jelentkezési határidő a vizsgára: december 3.</a:t>
            </a:r>
          </a:p>
          <a:p>
            <a:r>
              <a:rPr lang="hu-HU" dirty="0"/>
              <a:t>Írásbeli vizsga időpontja: </a:t>
            </a:r>
            <a:r>
              <a:rPr lang="hu-HU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2022. január 22. 10 óra (A jelentkezettek külön</a:t>
            </a:r>
            <a:r>
              <a:rPr lang="hu-HU" i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hu-HU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értesítést nem kapnak!)</a:t>
            </a:r>
            <a:r>
              <a:rPr lang="hu-HU" i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hu-HU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Pótnap (betegség esetén): 2022. január 27. 14 óra, második pótnap február 4. 14 óra. </a:t>
            </a:r>
            <a:endParaRPr lang="hu-HU" dirty="0"/>
          </a:p>
          <a:p>
            <a:r>
              <a:rPr lang="hu-HU" dirty="0"/>
              <a:t>Eredmények közzététele: 2022. február 8. legkésőbb</a:t>
            </a:r>
          </a:p>
          <a:p>
            <a:r>
              <a:rPr lang="hu-HU" dirty="0"/>
              <a:t>Megtekintés: 2022. február 9.</a:t>
            </a:r>
          </a:p>
          <a:p>
            <a:r>
              <a:rPr lang="hu-HU" dirty="0"/>
              <a:t>Észrevételek leadása: 2022.február 10. 16 óráig</a:t>
            </a:r>
          </a:p>
          <a:p>
            <a:pPr marL="7620" marR="3175" indent="-6350" algn="just">
              <a:lnSpc>
                <a:spcPct val="103000"/>
              </a:lnSpc>
              <a:spcAft>
                <a:spcPts val="535"/>
              </a:spcAft>
            </a:pPr>
            <a:r>
              <a:rPr lang="hu-HU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Az írásbeli vizsgán a tanulási nehézségekkel küzdő diákok (pl. diszlexia) szabályos szakértői igazolás esetén a nemzeti köznevelésről szóló 2011. évi CXC. törvényben</a:t>
            </a:r>
            <a:r>
              <a:rPr lang="hu-HU" i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hu-HU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meghatározott kedvezményt kapják</a:t>
            </a:r>
            <a:r>
              <a:rPr lang="hu-HU" i="1" dirty="0">
                <a:solidFill>
                  <a:srgbClr val="000000"/>
                </a:solidFill>
                <a:effectLst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lang="hu-HU" dirty="0">
              <a:solidFill>
                <a:srgbClr val="000000"/>
              </a:solidFill>
              <a:effectLst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795" marR="3175" indent="-6350" algn="l">
              <a:lnSpc>
                <a:spcPct val="107000"/>
              </a:lnSpc>
              <a:spcAft>
                <a:spcPts val="475"/>
              </a:spcAft>
            </a:pPr>
            <a:endParaRPr lang="hu-HU" dirty="0">
              <a:solidFill>
                <a:srgbClr val="000000"/>
              </a:solidFill>
              <a:effectLst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6130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EEC41A-30DC-46AB-8027-FD3B07E6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JELENTKEZÉS A GIMNÁZIUMBA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81BE8C1-A609-49FC-AD59-2705CE265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6895"/>
          </a:xfrm>
        </p:spPr>
        <p:txBody>
          <a:bodyPr>
            <a:normAutofit/>
          </a:bodyPr>
          <a:lstStyle/>
          <a:p>
            <a:pPr marL="7620" marR="3175" indent="-6350" algn="just">
              <a:lnSpc>
                <a:spcPct val="103000"/>
              </a:lnSpc>
              <a:spcAft>
                <a:spcPts val="535"/>
              </a:spcAft>
            </a:pPr>
            <a:r>
              <a:rPr lang="hu-H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Az egységes vizsga után dönt a diák arról, mely iskolákba jelentkezik, és milyen módon rangsorolja azokat.   </a:t>
            </a:r>
          </a:p>
          <a:p>
            <a:pPr marL="7620" marR="3175" indent="-6350" algn="just">
              <a:lnSpc>
                <a:spcPct val="103000"/>
              </a:lnSpc>
              <a:spcAft>
                <a:spcPts val="535"/>
              </a:spcAft>
            </a:pPr>
            <a:r>
              <a:rPr lang="hu-H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máshol megírt írásbeliről az Értékelő lap másolatát a Jelentkezési laphoz kell csatolni.   </a:t>
            </a:r>
          </a:p>
          <a:p>
            <a:pPr marL="7620" marR="3175" indent="-6350" algn="just">
              <a:lnSpc>
                <a:spcPct val="103000"/>
              </a:lnSpc>
              <a:spcAft>
                <a:spcPts val="535"/>
              </a:spcAft>
            </a:pPr>
            <a:r>
              <a:rPr lang="hu-H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jelentkezési határidő: 2022. február 18. </a:t>
            </a:r>
          </a:p>
          <a:p>
            <a:pPr marL="7620" marR="3175" indent="-6350" algn="just">
              <a:lnSpc>
                <a:spcPct val="103000"/>
              </a:lnSpc>
              <a:spcAft>
                <a:spcPts val="535"/>
              </a:spcAft>
            </a:pPr>
            <a:r>
              <a:rPr lang="hu-H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Érvényes szakértői papírral (SNI, </a:t>
            </a:r>
            <a:r>
              <a:rPr lang="hu-HU" sz="24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btm</a:t>
            </a:r>
            <a:r>
              <a:rPr lang="hu-HU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rendelkező felvételizőink a jelentkezési lap mellé csatolják a szakértői véleményt is. A törvény által biztosított kedvezményeket csak azoknak tudjuk biztosítani, aki a jelentkezéssel egyidejűleg benyújtják a szükséges dokumentumokat.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8780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ED300C-CCFB-4549-8D4E-904F75D72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SZÓBELI MEGHALLGATÁS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FAB548-6D02-4C7B-922C-F86A8B7BA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szóbeli meghallgatásnál számít: az általános iskolai eredmény, és az írásbeli vizsga eredménye</a:t>
            </a:r>
          </a:p>
          <a:p>
            <a:r>
              <a:rPr lang="hu-HU" dirty="0"/>
              <a:t>ez alapján az iskola rangsort készít, meghatározza azt a minimális pontszámot, ponthatárt, ami alatt nem hív be tanulót szóbelire</a:t>
            </a:r>
          </a:p>
          <a:p>
            <a:r>
              <a:rPr lang="hu-HU" dirty="0"/>
              <a:t>Szóbeli meghallgatás: március. 2-11. között</a:t>
            </a:r>
          </a:p>
          <a:p>
            <a:r>
              <a:rPr lang="hu-HU" dirty="0"/>
              <a:t>A tanulót nem értesítjük, a honlapot kell figyelni!</a:t>
            </a:r>
          </a:p>
          <a:p>
            <a:r>
              <a:rPr lang="hu-HU" dirty="0"/>
              <a:t>A szóbeli beosztást február 28-tól tesszük közzé a honlapon a tanuló OM azonosítóját feltüntetve</a:t>
            </a:r>
          </a:p>
        </p:txBody>
      </p:sp>
    </p:spTree>
    <p:extLst>
      <p:ext uri="{BB962C8B-B14F-4D97-AF65-F5344CB8AC3E}">
        <p14:creationId xmlns:p14="http://schemas.microsoft.com/office/powerpoint/2010/main" val="2268665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76E8E1E-E06D-4D5A-AF52-2D83AD448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hu-HU" sz="3700">
                <a:solidFill>
                  <a:srgbClr val="FFFFFF"/>
                </a:solidFill>
              </a:rPr>
              <a:t>AKI NEM ÉRTE EL A MINIMÁLIS PONTHATÁRT..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03D5D9F4-B2F9-4A45-AE03-EA7715A306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60907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8515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864D586-FFEF-4C73-99FE-5ECB87DE8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A SZÓBELI BEOSZTÁS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66793C48-4F11-4301-A028-9855FFD85A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835327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5292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B598EB4-FB4C-4FA0-BD88-81AD827A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PONTOZÁS A SZÓBELIN</a:t>
            </a:r>
          </a:p>
        </p:txBody>
      </p:sp>
      <p:sp>
        <p:nvSpPr>
          <p:cNvPr id="18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A045DC-9825-4F15-9781-2AEE156C8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rgbClr val="C00000"/>
                </a:solidFill>
              </a:rPr>
              <a:t>ELÉRHETŐ PONTSZÁM ÖSSZESEN 60 PONT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Nem nyelvi osztályok, ahol csak magyarul szóbeliztetünk: </a:t>
            </a:r>
            <a:r>
              <a:rPr lang="hu-HU" dirty="0" err="1"/>
              <a:t>max</a:t>
            </a:r>
            <a:r>
              <a:rPr lang="hu-HU" dirty="0"/>
              <a:t>. 60</a:t>
            </a:r>
          </a:p>
          <a:p>
            <a:pPr marL="0" indent="0">
              <a:buNone/>
            </a:pPr>
            <a:r>
              <a:rPr lang="hu-HU" dirty="0"/>
              <a:t>Nyelvi osztályok(1001,1002,5001,5002) a magyar és az idegennyelvi szóbeli átlaga</a:t>
            </a:r>
          </a:p>
          <a:p>
            <a:pPr marL="0" indent="0">
              <a:buNone/>
            </a:pPr>
            <a:r>
              <a:rPr lang="hu-HU" dirty="0"/>
              <a:t>Mindenki egyszer </a:t>
            </a:r>
            <a:r>
              <a:rPr lang="hu-HU" dirty="0" err="1"/>
              <a:t>felvételizik</a:t>
            </a:r>
            <a:r>
              <a:rPr lang="hu-HU" dirty="0"/>
              <a:t>, ha nyelvi és nem nyelvi osztályba is jelentkezik, kétféle pontot visz</a:t>
            </a:r>
          </a:p>
        </p:txBody>
      </p:sp>
    </p:spTree>
    <p:extLst>
      <p:ext uri="{BB962C8B-B14F-4D97-AF65-F5344CB8AC3E}">
        <p14:creationId xmlns:p14="http://schemas.microsoft.com/office/powerpoint/2010/main" val="616724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ED162B9-DF4F-4475-850E-A699D6C1E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447725"/>
          </a:xfrm>
        </p:spPr>
        <p:txBody>
          <a:bodyPr>
            <a:normAutofit fontScale="90000"/>
          </a:bodyPr>
          <a:lstStyle/>
          <a:p>
            <a:r>
              <a:rPr lang="hu-HU" sz="3600" dirty="0"/>
              <a:t>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D77C0AC-8742-49D2-88B0-85E1991DB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9" y="990872"/>
            <a:ext cx="11785992" cy="554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Az idegen nyelvi rész a szóbeli </a:t>
            </a:r>
            <a:r>
              <a:rPr lang="hu-HU" sz="24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összpontszám</a:t>
            </a:r>
            <a:r>
              <a:rPr lang="hu-HU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50%-át teszi ki.</a:t>
            </a:r>
          </a:p>
          <a:p>
            <a:pPr marL="0" indent="0">
              <a:buNone/>
            </a:pPr>
            <a:r>
              <a:rPr lang="hu-HU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Ez nem befolyásolja a felvételi eljárásban szerezhető maximális pontszámot, ugyanis pl. ha a magyar nyelvű beszélgetésen 48 pontot, az idegen nyelvű meghallgatáson 55 pontot szerzett, akkor ezek átlagával, 51,5 szóbeli pontszámot kap. Ha más tanulmányi területre is jelentkezett, akkor ott a szóbeli pontszáma továbbra is 48 lesz.  </a:t>
            </a:r>
          </a:p>
          <a:p>
            <a:pPr marL="0" indent="0">
              <a:buNone/>
            </a:pPr>
            <a:r>
              <a:rPr lang="hu-HU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Aki a nyelvi meghallgatáson nem nyújt legalább 40%-os teljesítményt, azt a nyelvi osztályunkból el fogjuk utasítani. Korábban szerzett pontjait természetesen más tanulmányi területekre – ha megjelölte azokat – viszi magával</a:t>
            </a:r>
            <a:r>
              <a:rPr lang="hu-HU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 </a:t>
            </a:r>
          </a:p>
          <a:p>
            <a:pPr marL="0" indent="0">
              <a:buNone/>
            </a:pPr>
            <a:r>
              <a:rPr lang="hu-HU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Az a tanuló, aki egyaránt jelentkezett a nyelvi meghallgatást igénylő kódra </a:t>
            </a:r>
            <a:r>
              <a:rPr lang="hu-HU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(1001, 1002, 5001, 5002) </a:t>
            </a:r>
            <a:r>
              <a:rPr lang="hu-HU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illetve egy további tanulmányi területre, egyszer szóbelizik, de két szóbeli pontszámot kap. Az egyik pontszámmal a nyelvi osztályokba rangsoroljuk, a másikkal a többibe, így sehol nem kerülhet hátrányba. Tehát több tanulmányi területre történő jelentkezés esetén is csak egyszer kell szóbelizni.  </a:t>
            </a:r>
          </a:p>
          <a:p>
            <a:pPr marL="0" indent="0">
              <a:buNone/>
            </a:pPr>
            <a:endParaRPr lang="hu-H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hu-HU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hu-HU" sz="2000" dirty="0"/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27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1557D7-2DD3-4B6A-B59B-E69D9B08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SZÓBELI VIZSGA TARTALMA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F5343D6-4115-49BF-9699-2543C76C0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6640" y="1681163"/>
            <a:ext cx="5157787" cy="823912"/>
          </a:xfrm>
        </p:spPr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MAGYAR NYELVEN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F880AE2-08AD-44DB-A8E2-B7154BC827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Ideje: 12 perc</a:t>
            </a:r>
          </a:p>
          <a:p>
            <a:r>
              <a:rPr lang="hu-HU" dirty="0"/>
              <a:t>Nem tantárgyi tudás, hanem tájékozottság, kommunikációs készség, olvasáskészség, előadásmód</a:t>
            </a:r>
          </a:p>
          <a:p>
            <a:r>
              <a:rPr lang="hu-HU" dirty="0"/>
              <a:t>Rövid szöveget kell összefoglalni a saját </a:t>
            </a:r>
            <a:r>
              <a:rPr lang="hu-HU" dirty="0" err="1"/>
              <a:t>szavaikkal</a:t>
            </a:r>
            <a:r>
              <a:rPr lang="hu-HU" dirty="0"/>
              <a:t>, azzal kapcsolatban kérdésekre válaszolni</a:t>
            </a:r>
          </a:p>
          <a:p>
            <a:r>
              <a:rPr lang="hu-HU" dirty="0"/>
              <a:t>Általános beszélgetés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C4E26CD-75D0-4055-9F7C-3688A2DD26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IDEGEN NYELVEN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6EED517-A3C5-472E-82A0-D99978ED96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 Ideje: 6 perc</a:t>
            </a:r>
          </a:p>
          <a:p>
            <a:r>
              <a:rPr lang="hu-HU" dirty="0"/>
              <a:t>  beszélgetés az egyik vizsgáztatóval</a:t>
            </a:r>
          </a:p>
          <a:p>
            <a:r>
              <a:rPr lang="hu-HU" dirty="0"/>
              <a:t>  képleírás </a:t>
            </a:r>
          </a:p>
        </p:txBody>
      </p:sp>
    </p:spTree>
    <p:extLst>
      <p:ext uri="{BB962C8B-B14F-4D97-AF65-F5344CB8AC3E}">
        <p14:creationId xmlns:p14="http://schemas.microsoft.com/office/powerpoint/2010/main" val="873515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D5A6F2D-4F39-4284-9EA4-A176948DA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hu-HU" sz="4100">
                <a:solidFill>
                  <a:srgbClr val="FFFFFF"/>
                </a:solidFill>
              </a:rPr>
              <a:t>TOVÁBBI TUDNIVALÓK A SZÓBELIRŐL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3ACA0C7E-A066-48BB-AA76-3C0F057469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00468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400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9E8661-DBC2-4AA0-8366-AA5F58905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OSZTÁLYOK</a:t>
            </a:r>
            <a:endParaRPr lang="hu-HU" dirty="0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BD03DA3B-C28C-49A5-ABA0-FC90967ECD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2387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95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1D8DB24-52F3-4AAD-BD68-E3FF62BDC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hu-HU" sz="4000">
                <a:solidFill>
                  <a:srgbClr val="FFFFFF"/>
                </a:solidFill>
              </a:rPr>
              <a:t>A RANGSOROLÁS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0EF6490-F147-4395-8C9F-94C8D4E8EF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586933"/>
              </p:ext>
            </p:extLst>
          </p:nvPr>
        </p:nvGraphicFramePr>
        <p:xfrm>
          <a:off x="1047280" y="2518806"/>
          <a:ext cx="10095790" cy="3374340"/>
        </p:xfrm>
        <a:graphic>
          <a:graphicData uri="http://schemas.openxmlformats.org/drawingml/2006/table">
            <a:tbl>
              <a:tblPr firstRow="1" firstCol="1" bandRow="1"/>
              <a:tblGrid>
                <a:gridCol w="7879402">
                  <a:extLst>
                    <a:ext uri="{9D8B030D-6E8A-4147-A177-3AD203B41FA5}">
                      <a16:colId xmlns:a16="http://schemas.microsoft.com/office/drawing/2014/main" val="2771550169"/>
                    </a:ext>
                  </a:extLst>
                </a:gridCol>
                <a:gridCol w="2216388">
                  <a:extLst>
                    <a:ext uri="{9D8B030D-6E8A-4147-A177-3AD203B41FA5}">
                      <a16:colId xmlns:a16="http://schemas.microsoft.com/office/drawing/2014/main" val="3109136346"/>
                    </a:ext>
                  </a:extLst>
                </a:gridCol>
              </a:tblGrid>
              <a:tr h="1125145"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Hozott pontszám az OH adatbázisában szereplő </a:t>
                      </a:r>
                      <a:r>
                        <a:rPr lang="hu-HU" sz="2100" b="0" i="1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összes</a:t>
                      </a: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7-es és 8-os félévi osztályzatból átlagolva, 50 pontos skálán, egy tizedesjegyre kerekítve (pl. összes jegy átlaga 4,37 =&gt; 43,7 pont)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max. 50 pont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859128"/>
                  </a:ext>
                </a:extLst>
              </a:tr>
              <a:tr h="450627">
                <a:tc>
                  <a:txBody>
                    <a:bodyPr/>
                    <a:lstStyle/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 magyar nyelv központi írásbeli pontszáma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max. 50 pont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4190549"/>
                  </a:ext>
                </a:extLst>
              </a:tr>
              <a:tr h="897314">
                <a:tc>
                  <a:txBody>
                    <a:bodyPr/>
                    <a:lstStyle/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 matematika központi írásbeli pontszámának 1,6-szerese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(pl: 34x1,6=54,4 )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max. 80 pont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001956"/>
                  </a:ext>
                </a:extLst>
              </a:tr>
              <a:tr h="450627">
                <a:tc>
                  <a:txBody>
                    <a:bodyPr/>
                    <a:lstStyle/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 szóbeli meghallgatás pontszáma 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max. 60 pont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173638"/>
                  </a:ext>
                </a:extLst>
              </a:tr>
              <a:tr h="450627">
                <a:tc>
                  <a:txBody>
                    <a:bodyPr/>
                    <a:lstStyle/>
                    <a:p>
                      <a:pPr marL="9144" marR="0" indent="-9144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Összesen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max. 240 pont </a:t>
                      </a:r>
                      <a:endParaRPr lang="hu-HU" sz="3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183" marR="62374" marT="503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170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572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654ACA0-92CB-4B12-B39C-D9CAF7296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7620" marR="3175" indent="-6350">
              <a:spcAft>
                <a:spcPts val="535"/>
              </a:spcAft>
            </a:pPr>
            <a:r>
              <a:rPr lang="hu-HU" sz="2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 matematika központi írásbeli eredménye azért szerepel 1,6-szeres szorzóval, mert a szóbeli meghallgatáson a matematikai kompetenciákat már nem vizsgáljuk.)  Az egyes vizsgarészek pontszámának aránya megfelel a törvényi előírásnak. </a:t>
            </a:r>
          </a:p>
          <a:p>
            <a:pPr marL="6985" marR="3175" indent="-6985">
              <a:spcAft>
                <a:spcPts val="535"/>
              </a:spcAft>
            </a:pPr>
            <a:r>
              <a:rPr lang="hu-HU" sz="2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Akinek érvényes szakértői papírja van arról, hogy az egyik írásbeli vizsgarész alól vagy egyes feladatok alól felmentése van, annak pontszámát a szóbeli meghallgatások után korrigáljuk olyan módon, hogy korrekció után a számára megszerezhető maximális pontszám szintén 240 legyen. Példa: matematikából „felmentett” tanuló hozott pontszáma 43, magyar írásbelije 36, szóbelije 39 pontos. Ő így </a:t>
            </a:r>
            <a:r>
              <a:rPr lang="hu-HU" sz="220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max</a:t>
            </a:r>
            <a:r>
              <a:rPr lang="hu-HU" sz="2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160 pontot szerezhetett 240 helyett, hiszen a 80 pontos matematika vizsgarész hiányzik. Ezért </a:t>
            </a:r>
            <a:r>
              <a:rPr lang="hu-HU" sz="220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összpontszámát</a:t>
            </a:r>
            <a:r>
              <a:rPr lang="hu-HU" sz="2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az eljárás végén 240/160= 1,5 szeresére növeljük. </a:t>
            </a:r>
          </a:p>
          <a:p>
            <a:pPr marL="7620" marR="3175" indent="-6350">
              <a:spcAft>
                <a:spcPts val="535"/>
              </a:spcAft>
            </a:pPr>
            <a:r>
              <a:rPr lang="hu-HU" sz="22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Végső pontszáma tehát  (43+36+39)x1,5= 177.  </a:t>
            </a:r>
          </a:p>
          <a:p>
            <a:endParaRPr lang="hu-HU" sz="2200"/>
          </a:p>
        </p:txBody>
      </p:sp>
    </p:spTree>
    <p:extLst>
      <p:ext uri="{BB962C8B-B14F-4D97-AF65-F5344CB8AC3E}">
        <p14:creationId xmlns:p14="http://schemas.microsoft.com/office/powerpoint/2010/main" val="3873639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7A3935B-FD6D-4732-AA05-A89F8762E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marR="3175" indent="0">
              <a:spcAft>
                <a:spcPts val="450"/>
              </a:spcAft>
              <a:buNone/>
            </a:pPr>
            <a:r>
              <a:rPr lang="hu-HU" i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Holtverseny esetén előnyben részesülnek  </a:t>
            </a:r>
            <a:endParaRPr lang="hu-HU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15620" marR="3175" indent="-514350">
              <a:spcAft>
                <a:spcPts val="535"/>
              </a:spcAft>
              <a:buAutoNum type="alphaLcParenBoth"/>
            </a:pPr>
            <a:r>
              <a:rPr lang="hu-HU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hátrányos helyzetű tanulók (b) azok, akiknek a lakóhelye, ennek hiányában tartózkodási helye az iskola székhelye (c) akinek a testvére az intézmény tanulója.  </a:t>
            </a:r>
          </a:p>
          <a:p>
            <a:pPr marL="1270" marR="3175" indent="0">
              <a:spcAft>
                <a:spcPts val="535"/>
              </a:spcAft>
              <a:buNone/>
            </a:pPr>
            <a:endParaRPr lang="hu-HU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4445" marR="3175" indent="0">
              <a:spcAft>
                <a:spcPts val="535"/>
              </a:spcAft>
              <a:buNone/>
            </a:pPr>
            <a:r>
              <a:rPr lang="hu-HU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2022. március 16-ig az ideiglenes felvételi jegyzéket kifüggesztjük a bejáratnál, illetve közzétesszük a honlapon (a tanulói azonosítók alapján, a személyiségi jogok tiszteletben tartásával).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74047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75FCAAD-B4E1-4F5E-A592-9ACF64777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hu-HU" sz="4000">
                <a:solidFill>
                  <a:srgbClr val="FFFFFF"/>
                </a:solidFill>
              </a:rPr>
              <a:t>A MÓDOSÍTÁSI IDŐSZAK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DC5DC66-82D5-45D0-B4AD-44834B22E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1270" marR="3175" indent="0">
              <a:spcAft>
                <a:spcPts val="535"/>
              </a:spcAft>
              <a:buNone/>
            </a:pPr>
            <a:r>
              <a:rPr lang="hu-HU" sz="24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Az ideiglenes felvételi rangsorok kihirdetése után, 2022. március 21-22-én lehet sorrendet módosítani a tanulói lapon.</a:t>
            </a:r>
          </a:p>
          <a:p>
            <a:pPr marL="1270" marR="3175" indent="0">
              <a:spcAft>
                <a:spcPts val="535"/>
              </a:spcAft>
              <a:buNone/>
            </a:pPr>
            <a:r>
              <a:rPr lang="hu-HU" sz="24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másik, ekkor esedékes módosítási lehetőséget, </a:t>
            </a:r>
            <a:r>
              <a:rPr lang="hu-HU" sz="2400" i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új tanulmányi területek felvételét sajnos nem tudjuk támogatni.</a:t>
            </a:r>
            <a:r>
              <a:rPr lang="hu-HU" sz="24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Ugyanis </a:t>
            </a:r>
            <a:r>
              <a:rPr lang="hu-HU" sz="2400" i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hu-HU" sz="24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sokéves tapasztalat alapján </a:t>
            </a:r>
            <a:r>
              <a:rPr lang="hu-HU" sz="2400" i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 </a:t>
            </a:r>
            <a:r>
              <a:rPr lang="hu-HU" sz="24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olyan mennyiségű módosítás érkezne, ami teljesen új rangsorolást kényszerítene ki. Ennek hibamentes végrehajtására, publikálására viszont ekkor már nincsen idő.</a:t>
            </a:r>
            <a:r>
              <a:rPr lang="hu-HU" sz="2400" i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hu-HU" sz="24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70" marR="3175" indent="0">
              <a:spcAft>
                <a:spcPts val="535"/>
              </a:spcAft>
              <a:buNone/>
            </a:pPr>
            <a:r>
              <a:rPr lang="hu-HU" sz="2400" i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Ezért javasoljuk, hogy már a jelentkezésénél jelöljék meg a Petőfi Gimnázium összes olyan tanulmányi területét, amely vonzónak tűnik!</a:t>
            </a:r>
            <a:endParaRPr lang="hu-HU" sz="240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hu-HU" sz="2400"/>
          </a:p>
        </p:txBody>
      </p:sp>
    </p:spTree>
    <p:extLst>
      <p:ext uri="{BB962C8B-B14F-4D97-AF65-F5344CB8AC3E}">
        <p14:creationId xmlns:p14="http://schemas.microsoft.com/office/powerpoint/2010/main" val="285297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7BFF214-8739-493A-A66A-E005E2990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hu-HU" sz="3700">
                <a:solidFill>
                  <a:srgbClr val="FFFFFF"/>
                </a:solidFill>
              </a:rPr>
              <a:t>MEGJEGYZÉSEK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artalom helye 2">
            <a:extLst>
              <a:ext uri="{FF2B5EF4-FFF2-40B4-BE49-F238E27FC236}">
                <a16:creationId xmlns:a16="http://schemas.microsoft.com/office/drawing/2014/main" id="{97AAE6CC-3CD0-4E95-A1CB-1F811143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319088"/>
            <a:ext cx="6906491" cy="5857875"/>
          </a:xfrm>
        </p:spPr>
        <p:txBody>
          <a:bodyPr anchor="ctr">
            <a:normAutofit/>
          </a:bodyPr>
          <a:lstStyle/>
          <a:p>
            <a:pPr marL="7620" marR="3175" indent="-6350">
              <a:spcAft>
                <a:spcPts val="535"/>
              </a:spcAft>
            </a:pPr>
            <a:r>
              <a:rPr lang="hu-HU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felvételi eljárás fentiekben ismertetett rendje a pandémia következtében módosulhat.</a:t>
            </a:r>
          </a:p>
          <a:p>
            <a:pPr marL="7620" marR="3175" indent="-6350" algn="just">
              <a:spcAft>
                <a:spcPts val="535"/>
              </a:spcAft>
            </a:pPr>
            <a:r>
              <a:rPr lang="hu-HU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jelentkezések és egyéb dokumentumok személyes benyújtásának lehetősége, a dolgozatok megtekintésének körülményei, az írásbeli dolgozat megírásának a helyszíne a járványhelyzet alakulása miatt változhat, illetve a szóbeli vizsga el is maradhat. Az esetleges változásokról az iskola honlapján adunk tájékoztatást.</a:t>
            </a:r>
          </a:p>
          <a:p>
            <a:pPr marL="7620" marR="3175" indent="-6350" algn="just">
              <a:spcAft>
                <a:spcPts val="535"/>
              </a:spcAft>
            </a:pPr>
            <a:r>
              <a:rPr lang="hu-HU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Ismét felhívjuk a figyelmet arra, hogy a felvételiről naprakész tájékoztatást az iskola honlapján találnak, és ott közöljük a meghallgatások beosztását is. A honlap elérhető a </a:t>
            </a:r>
            <a:r>
              <a:rPr lang="hu-HU" sz="1800" b="1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 </a:t>
            </a:r>
            <a:r>
              <a:rPr lang="hu-HU" sz="1800" b="1" u="sng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https://www.psg1892.hu </a:t>
            </a:r>
            <a:r>
              <a:rPr lang="hu-HU" sz="1800" b="1" u="sng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hu-HU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címen.  </a:t>
            </a:r>
          </a:p>
          <a:p>
            <a:pPr marL="7620" marR="3175" indent="-6350">
              <a:spcAft>
                <a:spcPts val="535"/>
              </a:spcAft>
            </a:pPr>
            <a:r>
              <a:rPr lang="hu-HU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napi aktualitások az iskola Facebook oldalán olvashatók: </a:t>
            </a:r>
          </a:p>
          <a:p>
            <a:pPr marL="4445" marR="3175" indent="0">
              <a:spcAft>
                <a:spcPts val="535"/>
              </a:spcAft>
              <a:buNone/>
            </a:pPr>
            <a:r>
              <a:rPr lang="hu-HU" sz="1800" b="1" u="sng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https://www.facebook.com/petofigimi</a:t>
            </a:r>
            <a:r>
              <a:rPr lang="hu-HU" sz="1800" b="1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 </a:t>
            </a:r>
            <a:endParaRPr lang="hu-HU" sz="18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795" marR="3175" indent="-6350">
              <a:spcAft>
                <a:spcPts val="535"/>
              </a:spcAft>
            </a:pPr>
            <a:r>
              <a:rPr lang="hu-HU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Írásbeli észrevételeket, kérdéseket, egyéb közlendőket a </a:t>
            </a:r>
            <a:r>
              <a:rPr lang="hu-HU" sz="1800" b="1" u="sng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felveteli@petofigimi.hu</a:t>
            </a:r>
            <a:r>
              <a:rPr lang="hu-HU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levélcímre kérünk. </a:t>
            </a:r>
          </a:p>
          <a:p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711864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55FAA91-8697-4D88-88F0-13AAE69E9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Köszönjük</a:t>
            </a:r>
            <a:r>
              <a:rPr lang="en-US" sz="11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11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figyelmet</a:t>
            </a:r>
            <a:r>
              <a:rPr lang="en-US" sz="11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</a:t>
            </a:r>
            <a:r>
              <a:rPr lang="hu-HU" sz="11500" kern="1200" dirty="0">
                <a:solidFill>
                  <a:srgbClr val="C00000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</a:t>
            </a:r>
            <a:endParaRPr lang="en-US" sz="11500" kern="12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473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ím 1">
            <a:extLst>
              <a:ext uri="{FF2B5EF4-FFF2-40B4-BE49-F238E27FC236}">
                <a16:creationId xmlns:a16="http://schemas.microsoft.com/office/drawing/2014/main" id="{3B410B6F-3427-4156-82DF-BB533571D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380407" cy="1066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/>
              <a:t>ÖSSZES OSZTÁLY ÉS TANULMÁNYI TERÜLET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65601C-04B5-4AE0-8300-C95A72ECD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81B3E8B-91F7-4AA7-BCB5-4B646ABB9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3077" y="-1"/>
            <a:ext cx="23186599" cy="475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DF170500-167B-4C35-9A91-51F4FB756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082775"/>
              </p:ext>
            </p:extLst>
          </p:nvPr>
        </p:nvGraphicFramePr>
        <p:xfrm>
          <a:off x="550606" y="1494503"/>
          <a:ext cx="10668000" cy="4984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7671">
                  <a:extLst>
                    <a:ext uri="{9D8B030D-6E8A-4147-A177-3AD203B41FA5}">
                      <a16:colId xmlns:a16="http://schemas.microsoft.com/office/drawing/2014/main" val="1361862034"/>
                    </a:ext>
                  </a:extLst>
                </a:gridCol>
                <a:gridCol w="1543111">
                  <a:extLst>
                    <a:ext uri="{9D8B030D-6E8A-4147-A177-3AD203B41FA5}">
                      <a16:colId xmlns:a16="http://schemas.microsoft.com/office/drawing/2014/main" val="3493072601"/>
                    </a:ext>
                  </a:extLst>
                </a:gridCol>
                <a:gridCol w="2109834">
                  <a:extLst>
                    <a:ext uri="{9D8B030D-6E8A-4147-A177-3AD203B41FA5}">
                      <a16:colId xmlns:a16="http://schemas.microsoft.com/office/drawing/2014/main" val="565536095"/>
                    </a:ext>
                  </a:extLst>
                </a:gridCol>
                <a:gridCol w="2210382">
                  <a:extLst>
                    <a:ext uri="{9D8B030D-6E8A-4147-A177-3AD203B41FA5}">
                      <a16:colId xmlns:a16="http://schemas.microsoft.com/office/drawing/2014/main" val="1302103323"/>
                    </a:ext>
                  </a:extLst>
                </a:gridCol>
                <a:gridCol w="2007002">
                  <a:extLst>
                    <a:ext uri="{9D8B030D-6E8A-4147-A177-3AD203B41FA5}">
                      <a16:colId xmlns:a16="http://schemas.microsoft.com/office/drawing/2014/main" val="3580717552"/>
                    </a:ext>
                  </a:extLst>
                </a:gridCol>
              </a:tblGrid>
              <a:tr h="843711"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2000">
                          <a:effectLst/>
                        </a:rPr>
                        <a:t>Osztály típusa</a:t>
                      </a:r>
                      <a:endParaRPr lang="hu-HU" sz="20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Terület kódja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Első idegennyelv induló szintje</a:t>
                      </a:r>
                      <a:endParaRPr lang="hu-HU" sz="17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Második idegenyelv induló szintje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Felvételi beszélgetés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2244608098"/>
                  </a:ext>
                </a:extLst>
              </a:tr>
              <a:tr h="676562">
                <a:tc rowSpan="2"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 dirty="0">
                          <a:effectLst/>
                        </a:rPr>
                        <a:t>5 évfolyamos nyelvi előkészítő </a:t>
                      </a:r>
                      <a:endParaRPr lang="hu-HU" sz="17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1001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középhaladó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francia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Magyar nyelvű és angol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2784884626"/>
                  </a:ext>
                </a:extLst>
              </a:tr>
              <a:tr h="6765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1002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német haladó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Magyar nyelvű és német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1353622212"/>
                  </a:ext>
                </a:extLst>
              </a:tr>
              <a:tr h="676562">
                <a:tc rowSpan="2"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4 évfolyamos nyelvi emelt szintű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5001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haladó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német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Magyar nyelvű és angol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1696923198"/>
                  </a:ext>
                </a:extLst>
              </a:tr>
              <a:tr h="6765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5002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német haladó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Magyar nyelvű és német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3112151975"/>
                  </a:ext>
                </a:extLst>
              </a:tr>
              <a:tr h="358748">
                <a:tc rowSpan="2"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Történelem emelt szintű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7001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nem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francia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Magyar nyelvű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2709853738"/>
                  </a:ext>
                </a:extLst>
              </a:tr>
              <a:tr h="35874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7002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nem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német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Magyar nyelvű</a:t>
                      </a:r>
                      <a:endParaRPr lang="hu-HU" sz="17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3855921128"/>
                  </a:ext>
                </a:extLst>
              </a:tr>
              <a:tr h="358748">
                <a:tc rowSpan="2"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Általános tantervű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8001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nem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francia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 dirty="0">
                          <a:effectLst/>
                        </a:rPr>
                        <a:t>Magyar nyelvű</a:t>
                      </a:r>
                      <a:endParaRPr lang="hu-HU" sz="17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4166575041"/>
                  </a:ext>
                </a:extLst>
              </a:tr>
              <a:tr h="35874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620" marR="3175" indent="-6350" algn="ctr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8002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angol nem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>
                          <a:effectLst/>
                        </a:rPr>
                        <a:t>német kezdő</a:t>
                      </a:r>
                      <a:endParaRPr lang="hu-HU" sz="17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tc>
                  <a:txBody>
                    <a:bodyPr/>
                    <a:lstStyle/>
                    <a:p>
                      <a:pPr marL="7620" marR="3175" indent="-6350" algn="l">
                        <a:lnSpc>
                          <a:spcPct val="103000"/>
                        </a:lnSpc>
                        <a:spcAft>
                          <a:spcPts val="535"/>
                        </a:spcAft>
                      </a:pPr>
                      <a:r>
                        <a:rPr lang="hu-HU" sz="1700" dirty="0">
                          <a:effectLst/>
                        </a:rPr>
                        <a:t>Magyar nyelvű</a:t>
                      </a:r>
                      <a:endParaRPr lang="hu-HU" sz="17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249" marR="62249" marT="0" marB="0" anchor="ctr"/>
                </a:tc>
                <a:extLst>
                  <a:ext uri="{0D108BD9-81ED-4DB2-BD59-A6C34878D82A}">
                    <a16:rowId xmlns:a16="http://schemas.microsoft.com/office/drawing/2014/main" val="392123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23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E1471CD-C1B4-4F6F-A230-93340D1B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TANULMÁNYI TERÜLETEKRŐL RÉSZLETESEN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999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B5616C-0FF8-49AB-81A6-428CF655E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296527"/>
          </a:xfrm>
        </p:spPr>
        <p:txBody>
          <a:bodyPr>
            <a:normAutofit fontScale="90000"/>
          </a:bodyPr>
          <a:lstStyle/>
          <a:p>
            <a:r>
              <a:rPr lang="hu-HU" dirty="0"/>
              <a:t>Öt évfolyamos emelt angol nyelvi osztály előkészítő évvel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F86A577-759C-429E-9431-63368A144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917138"/>
            <a:ext cx="5157787" cy="994738"/>
          </a:xfrm>
        </p:spPr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1001-ES TANULMÁNYI TERÜLET</a:t>
            </a:r>
          </a:p>
          <a:p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BFDCB84-4082-4301-BC6B-7562A755D0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Angol haladó (középhaladó szinttől)-francia kezdő</a:t>
            </a:r>
          </a:p>
          <a:p>
            <a:r>
              <a:rPr lang="hu-HU" dirty="0"/>
              <a:t>Felvételi beszélgetés: magyar és angol nyelven</a:t>
            </a:r>
          </a:p>
          <a:p>
            <a:r>
              <a:rPr lang="hu-HU" dirty="0"/>
              <a:t>Aki németet szeretne tanulni, ide NE jelentkezzen</a:t>
            </a:r>
          </a:p>
          <a:p>
            <a:endParaRPr lang="hu-HU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CFAA00B-9E47-4C4E-BE4B-A56898938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052015"/>
            <a:ext cx="5183188" cy="823912"/>
          </a:xfrm>
        </p:spPr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1002-ES TANULMÁNYI TERÜLET</a:t>
            </a:r>
          </a:p>
          <a:p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32665C0-9462-4BC3-97CA-3DEF37119D6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/>
              <a:t>Angol kezdő- német haladó (német középhaladó szinttől)</a:t>
            </a:r>
          </a:p>
          <a:p>
            <a:r>
              <a:rPr lang="hu-HU" dirty="0"/>
              <a:t>Felvételi beszélgetés: magyar és német nyelven</a:t>
            </a:r>
          </a:p>
          <a:p>
            <a:r>
              <a:rPr lang="hu-HU" dirty="0"/>
              <a:t>Az angol kezdő/újrakezdő szintről indul</a:t>
            </a:r>
          </a:p>
          <a:p>
            <a:pPr marL="0" indent="0">
              <a:buNone/>
            </a:pP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167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6ABDBC5-90F4-4210-801F-8B1F433A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NÉGY ÉVFOLYAMOS EMELT ÓRASZÁMÚ ANGOL-NÉMET NYELVI OSZTÁLY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10A9EE7-8DA6-4B36-BF88-DAF8E58D12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5001-ES TANULMÁNYI TERÜLET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7443319-94BF-41FB-B8FB-BA68F4E606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Angol haladó-német kezdő</a:t>
            </a:r>
          </a:p>
          <a:p>
            <a:r>
              <a:rPr lang="hu-HU" dirty="0"/>
              <a:t>Angol haladó: középhaladó szintről</a:t>
            </a:r>
          </a:p>
          <a:p>
            <a:r>
              <a:rPr lang="hu-HU" dirty="0"/>
              <a:t>Felvételi elbeszélgetés: angol és magyar nyelvből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4264313-944D-45CF-8F78-37550127F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5002-ES TANULMÁNYI TERÜLET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028D698-2DED-4E85-8B4B-A25693A502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/>
              <a:t>Akik az általános iskola utolsó négy évében németet tanultak</a:t>
            </a:r>
          </a:p>
          <a:p>
            <a:r>
              <a:rPr lang="hu-HU" dirty="0"/>
              <a:t>Angol kezdő, újrakezdő szintről</a:t>
            </a:r>
          </a:p>
          <a:p>
            <a:r>
              <a:rPr lang="hu-HU" dirty="0"/>
              <a:t>Felvételi elbeszélgetés: német és magyar nyelvből</a:t>
            </a:r>
          </a:p>
          <a:p>
            <a:pPr marL="0" indent="0">
              <a:buNone/>
            </a:pP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3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9B2549B-3153-4A7E-AD68-8C7381E8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hu-HU" sz="4800" dirty="0"/>
              <a:t>NYELVI ÓRÁK SZÁMA A NYELVI OSZTÁLYBAN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rtalom helye 6">
            <a:extLst>
              <a:ext uri="{FF2B5EF4-FFF2-40B4-BE49-F238E27FC236}">
                <a16:creationId xmlns:a16="http://schemas.microsoft.com/office/drawing/2014/main" id="{3CCF6E0E-2E4B-4A0C-B8A3-A2833D0831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967617"/>
              </p:ext>
            </p:extLst>
          </p:nvPr>
        </p:nvGraphicFramePr>
        <p:xfrm>
          <a:off x="2121042" y="3017519"/>
          <a:ext cx="7945560" cy="3209905"/>
        </p:xfrm>
        <a:graphic>
          <a:graphicData uri="http://schemas.openxmlformats.org/drawingml/2006/table">
            <a:tbl>
              <a:tblPr firstRow="1" firstCol="1" bandRow="1"/>
              <a:tblGrid>
                <a:gridCol w="1212602">
                  <a:extLst>
                    <a:ext uri="{9D8B030D-6E8A-4147-A177-3AD203B41FA5}">
                      <a16:colId xmlns:a16="http://schemas.microsoft.com/office/drawing/2014/main" val="2162562829"/>
                    </a:ext>
                  </a:extLst>
                </a:gridCol>
                <a:gridCol w="2040361">
                  <a:extLst>
                    <a:ext uri="{9D8B030D-6E8A-4147-A177-3AD203B41FA5}">
                      <a16:colId xmlns:a16="http://schemas.microsoft.com/office/drawing/2014/main" val="1000536491"/>
                    </a:ext>
                  </a:extLst>
                </a:gridCol>
                <a:gridCol w="1512378">
                  <a:extLst>
                    <a:ext uri="{9D8B030D-6E8A-4147-A177-3AD203B41FA5}">
                      <a16:colId xmlns:a16="http://schemas.microsoft.com/office/drawing/2014/main" val="3544890150"/>
                    </a:ext>
                  </a:extLst>
                </a:gridCol>
                <a:gridCol w="1620909">
                  <a:extLst>
                    <a:ext uri="{9D8B030D-6E8A-4147-A177-3AD203B41FA5}">
                      <a16:colId xmlns:a16="http://schemas.microsoft.com/office/drawing/2014/main" val="3946698408"/>
                    </a:ext>
                  </a:extLst>
                </a:gridCol>
                <a:gridCol w="1559310">
                  <a:extLst>
                    <a:ext uri="{9D8B030D-6E8A-4147-A177-3AD203B41FA5}">
                      <a16:colId xmlns:a16="http://schemas.microsoft.com/office/drawing/2014/main" val="2555753186"/>
                    </a:ext>
                  </a:extLst>
                </a:gridCol>
              </a:tblGrid>
              <a:tr h="433181"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9.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10.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11.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12.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395373"/>
                  </a:ext>
                </a:extLst>
              </a:tr>
              <a:tr h="781181">
                <a:tc rowSpan="2">
                  <a:txBody>
                    <a:bodyPr/>
                    <a:lstStyle/>
                    <a:p>
                      <a:pPr marL="9144" marR="0" indent="-9144" algn="ctr" font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5001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955" marR="168955" marT="84477" marB="844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 haladó: 5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 5: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 4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 4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515659"/>
                  </a:ext>
                </a:extLst>
              </a:tr>
              <a:tr h="78118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kezdő: 3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3: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5* 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5*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185286"/>
                  </a:ext>
                </a:extLst>
              </a:tr>
              <a:tr h="781181">
                <a:tc rowSpan="2">
                  <a:txBody>
                    <a:bodyPr/>
                    <a:lstStyle/>
                    <a:p>
                      <a:pPr marL="9144" marR="0" indent="-9144" algn="ctr" font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5002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8955" marR="168955" marT="84477" marB="844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haladó: 5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5: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4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német 4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302971"/>
                  </a:ext>
                </a:extLst>
              </a:tr>
              <a:tr h="43318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 kezdő: 3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angol: 3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 5*</a:t>
                      </a:r>
                      <a:endParaRPr lang="hu-H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" marR="0" indent="-9144" algn="just" fontAlgn="t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535"/>
                        </a:spcAft>
                      </a:pPr>
                      <a:r>
                        <a:rPr lang="hu-H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angol 5*</a:t>
                      </a:r>
                      <a:endParaRPr lang="hu-HU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716" marR="126716" marT="175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753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94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0D177C-D658-4652-98E3-1E1B74B5B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TÖRTÉNELEM EMELT SZINTŰ OSZTÁLY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97BBFB5-7B7E-4AAE-97E1-015E4E3C9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879" y="1625312"/>
            <a:ext cx="5157787" cy="823912"/>
          </a:xfrm>
        </p:spPr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7001-ES TANULMÁNYI TERÜLET</a:t>
            </a:r>
          </a:p>
          <a:p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63069C-CD42-4C42-9D73-9E266D6D7E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első idegen nyelv angol, nem kezdő szintről</a:t>
            </a:r>
          </a:p>
          <a:p>
            <a:r>
              <a:rPr lang="hu-HU" dirty="0"/>
              <a:t>második idegen nyelv kezdő francia</a:t>
            </a:r>
          </a:p>
          <a:p>
            <a:r>
              <a:rPr lang="hu-HU" dirty="0"/>
              <a:t>9-10. évfolyamon heti +2 óra</a:t>
            </a:r>
          </a:p>
          <a:p>
            <a:r>
              <a:rPr lang="hu-HU" dirty="0"/>
              <a:t> csoportbontás</a:t>
            </a:r>
          </a:p>
          <a:p>
            <a:r>
              <a:rPr lang="hu-HU" dirty="0"/>
              <a:t>Felvételi: magyar nyelvű beszélgetés</a:t>
            </a:r>
          </a:p>
          <a:p>
            <a:r>
              <a:rPr lang="hu-HU" dirty="0"/>
              <a:t>Történelemből legalább 4-es osztályzat</a:t>
            </a:r>
          </a:p>
          <a:p>
            <a:endParaRPr lang="hu-HU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E5FD201-EF59-4AC4-BCF0-9E9CAD1D9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7002-ES TANULMÁNYI TERÜLET</a:t>
            </a:r>
          </a:p>
          <a:p>
            <a:endParaRPr lang="hu-HU" dirty="0"/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186B4D1-A44D-4A56-B8AA-46992917745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első idegen nyelv angol, nem kezdő szintről</a:t>
            </a:r>
          </a:p>
          <a:p>
            <a:r>
              <a:rPr lang="hu-HU" dirty="0"/>
              <a:t>második idegen nyelv kezdő német</a:t>
            </a:r>
          </a:p>
          <a:p>
            <a:r>
              <a:rPr lang="hu-HU" dirty="0"/>
              <a:t>9-10. évfolyamon heti +2 óra</a:t>
            </a:r>
          </a:p>
          <a:p>
            <a:r>
              <a:rPr lang="hu-HU" dirty="0"/>
              <a:t> csoportbontás</a:t>
            </a:r>
          </a:p>
          <a:p>
            <a:r>
              <a:rPr lang="hu-HU" dirty="0"/>
              <a:t>Felvételi: magyar nyelvű beszélgetés</a:t>
            </a:r>
          </a:p>
          <a:p>
            <a:r>
              <a:rPr lang="hu-HU" dirty="0"/>
              <a:t>Történelemből legalább 4-es osztályzat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046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0F3486-4B15-4D99-9359-BD36D55D5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ÁLTALÁNOS TANTERVŰ OSZTÁLY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24B3A0E-4738-4E3C-AFDE-E90EC38EEA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8001-ES TANULMÁNYI TERÜLET</a:t>
            </a:r>
          </a:p>
          <a:p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F183FD4-48D9-4EB2-AA89-9CC3E5A343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/>
              <a:t>első idegen nyelv angol, nem kezdő szintről</a:t>
            </a:r>
          </a:p>
          <a:p>
            <a:r>
              <a:rPr lang="hu-HU" dirty="0"/>
              <a:t>második idegen nyelv kezdő francia</a:t>
            </a:r>
          </a:p>
          <a:p>
            <a:r>
              <a:rPr lang="hu-HU" dirty="0"/>
              <a:t>nincs tantárgyi profil</a:t>
            </a:r>
          </a:p>
          <a:p>
            <a:r>
              <a:rPr lang="hu-HU" dirty="0"/>
              <a:t>általános képzés</a:t>
            </a:r>
          </a:p>
          <a:p>
            <a:endParaRPr lang="hu-HU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05BA3B7A-3341-496B-9A7F-71431942E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8002-ES TANULMÁNYI TERÜLET</a:t>
            </a:r>
          </a:p>
          <a:p>
            <a:endParaRPr lang="hu-HU" dirty="0"/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12EC636-4678-4F51-9D32-70C440E5445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/>
              <a:t>első idegen nyelv angol, nem kezdő szintről</a:t>
            </a:r>
          </a:p>
          <a:p>
            <a:r>
              <a:rPr lang="hu-HU" dirty="0"/>
              <a:t>második idegen nyelv kezdő német</a:t>
            </a:r>
          </a:p>
          <a:p>
            <a:r>
              <a:rPr lang="hu-HU" dirty="0"/>
              <a:t>nincs tantárgyi profil</a:t>
            </a:r>
          </a:p>
          <a:p>
            <a:r>
              <a:rPr lang="hu-HU" dirty="0"/>
              <a:t>általános képzés</a:t>
            </a:r>
          </a:p>
          <a:p>
            <a:pPr marL="0" indent="0">
              <a:buNone/>
            </a:pP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754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1625</Words>
  <Application>Microsoft Office PowerPoint</Application>
  <PresentationFormat>Szélesvásznú</PresentationFormat>
  <Paragraphs>209</Paragraphs>
  <Slides>25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Office-téma</vt:lpstr>
      <vt:lpstr>SZERETETTEL ÜDVÖZÖLJÜK A PETŐFI SÁNDOR GIMNÁZIUM SZÜLŐI TÁJÉKOZTATÓJÁN!</vt:lpstr>
      <vt:lpstr>OSZTÁLYOK</vt:lpstr>
      <vt:lpstr>ÖSSZES OSZTÁLY ÉS TANULMÁNYI TERÜLET</vt:lpstr>
      <vt:lpstr> A TANULMÁNYI TERÜLETEKRŐL RÉSZLETESEN</vt:lpstr>
      <vt:lpstr>Öt évfolyamos emelt angol nyelvi osztály előkészítő évvel</vt:lpstr>
      <vt:lpstr>NÉGY ÉVFOLYAMOS EMELT ÓRASZÁMÚ ANGOL-NÉMET NYELVI OSZTÁLY</vt:lpstr>
      <vt:lpstr>NYELVI ÓRÁK SZÁMA A NYELVI OSZTÁLYBAN</vt:lpstr>
      <vt:lpstr>TÖRTÉNELEM EMELT SZINTŰ OSZTÁLY</vt:lpstr>
      <vt:lpstr>ÁLTALÁNOS TANTERVŰ OSZTÁLY</vt:lpstr>
      <vt:lpstr>Felvételi rendszerünk</vt:lpstr>
      <vt:lpstr>AZ EGYSÉGES ÍRÁSBELI VIZSGA</vt:lpstr>
      <vt:lpstr>JELENTKEZÉS A GIMNÁZIUMBA</vt:lpstr>
      <vt:lpstr>A SZÓBELI MEGHALLGATÁS</vt:lpstr>
      <vt:lpstr>AKI NEM ÉRTE EL A MINIMÁLIS PONTHATÁRT..</vt:lpstr>
      <vt:lpstr>A SZÓBELI BEOSZTÁS</vt:lpstr>
      <vt:lpstr>PONTOZÁS A SZÓBELIN</vt:lpstr>
      <vt:lpstr>PÉLDA</vt:lpstr>
      <vt:lpstr>A SZÓBELI VIZSGA TARTALMA</vt:lpstr>
      <vt:lpstr>TOVÁBBI TUDNIVALÓK A SZÓBELIRŐL</vt:lpstr>
      <vt:lpstr>A RANGSOROLÁS</vt:lpstr>
      <vt:lpstr>PowerPoint-bemutató</vt:lpstr>
      <vt:lpstr>PowerPoint-bemutató</vt:lpstr>
      <vt:lpstr>A MÓDOSÍTÁSI IDŐSZAK</vt:lpstr>
      <vt:lpstr>MEGJEGYZÉSEK</vt:lpstr>
      <vt:lpstr>Köszönjük a figyelmet!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SZERETETTEL ÜDVÖZÖLJÜK A PETŐFI SÁNDOR GIMNÁZIUM SZÜLŐI TÁJÉKOZTATÓJÁN!</dc:title>
  <dc:creator>Törökné Nagy Mária</dc:creator>
  <cp:lastModifiedBy>Törökné Nagy Mária</cp:lastModifiedBy>
  <cp:revision>6</cp:revision>
  <dcterms:created xsi:type="dcterms:W3CDTF">2021-11-28T11:21:59Z</dcterms:created>
  <dcterms:modified xsi:type="dcterms:W3CDTF">2021-12-01T05:51:29Z</dcterms:modified>
</cp:coreProperties>
</file>